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"/>
  </p:notesMasterIdLst>
  <p:sldIdLst>
    <p:sldId id="256" r:id="rId2"/>
  </p:sldIdLst>
  <p:sldSz cx="32918400" cy="21945600"/>
  <p:notesSz cx="7004050" cy="9283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092"/>
    <a:srgbClr val="39909B"/>
    <a:srgbClr val="368D97"/>
    <a:srgbClr val="0083C4"/>
    <a:srgbClr val="0066FF"/>
    <a:srgbClr val="6699FF"/>
    <a:srgbClr val="3399FF"/>
    <a:srgbClr val="C0C0C0"/>
    <a:srgbClr val="003A74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37" autoAdjust="0"/>
    <p:restoredTop sz="93294" autoAdjust="0"/>
  </p:normalViewPr>
  <p:slideViewPr>
    <p:cSldViewPr>
      <p:cViewPr>
        <p:scale>
          <a:sx n="35" d="100"/>
          <a:sy n="35" d="100"/>
        </p:scale>
        <p:origin x="24" y="32"/>
      </p:cViewPr>
      <p:guideLst>
        <p:guide orient="horz" pos="6912"/>
        <p:guide pos="10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2776" y="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B9-4782-A970-4B1285A2CB8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B9-4782-A970-4B1285A2CB8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B9-4782-A970-4B1285A2CB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793664"/>
        <c:axId val="94839936"/>
      </c:barChart>
      <c:catAx>
        <c:axId val="93793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4839936"/>
        <c:crosses val="autoZero"/>
        <c:auto val="1"/>
        <c:lblAlgn val="ctr"/>
        <c:lblOffset val="100"/>
        <c:noMultiLvlLbl val="0"/>
      </c:catAx>
      <c:valAx>
        <c:axId val="948399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7936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200"/>
      </a:pPr>
      <a:endParaRPr lang="it-IT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67163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B5535-DFAB-4B52-9D2B-C8C707EBA48E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1160463"/>
            <a:ext cx="470217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0088" y="4467225"/>
            <a:ext cx="5603875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353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67163" y="8818563"/>
            <a:ext cx="30353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AD4B9-B35E-4912-B14B-C4E4130BE9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1696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6AD4B9-B35E-4912-B14B-C4E4130BE90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1191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30477" y="-27096"/>
            <a:ext cx="33011294" cy="21999792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0144" y="7694509"/>
            <a:ext cx="20976188" cy="5268166"/>
          </a:xfrm>
        </p:spPr>
        <p:txBody>
          <a:bodyPr anchor="b">
            <a:noAutofit/>
          </a:bodyPr>
          <a:lstStyle>
            <a:lvl1pPr algn="r">
              <a:defRPr sz="1728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0144" y="12962670"/>
            <a:ext cx="20976188" cy="3510077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463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26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85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52B9A-51A0-40AB-9951-DAF2A51CC060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4D75-DAC2-4892-AF66-6B1A7C53CE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124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950720"/>
            <a:ext cx="22851770" cy="10891520"/>
          </a:xfrm>
        </p:spPr>
        <p:txBody>
          <a:bodyPr anchor="ctr">
            <a:normAutofit/>
          </a:bodyPr>
          <a:lstStyle>
            <a:lvl1pPr algn="l">
              <a:defRPr sz="1408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14305280"/>
            <a:ext cx="22851770" cy="5027078"/>
          </a:xfrm>
        </p:spPr>
        <p:txBody>
          <a:bodyPr anchor="ctr">
            <a:normAutofit/>
          </a:bodyPr>
          <a:lstStyle>
            <a:lvl1pPr marL="0" indent="0" algn="l">
              <a:buNone/>
              <a:defRPr sz="57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4630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52B9A-51A0-40AB-9951-DAF2A51CC060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4D75-DAC2-4892-AF66-6B1A7C53CE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2304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9586" y="1950720"/>
            <a:ext cx="21859855" cy="9672320"/>
          </a:xfrm>
        </p:spPr>
        <p:txBody>
          <a:bodyPr anchor="ctr">
            <a:normAutofit/>
          </a:bodyPr>
          <a:lstStyle>
            <a:lvl1pPr algn="l">
              <a:defRPr sz="1408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963867" y="11623040"/>
            <a:ext cx="19511294" cy="12192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512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463040" indent="0">
              <a:buFontTx/>
              <a:buNone/>
              <a:defRPr/>
            </a:lvl2pPr>
            <a:lvl3pPr marL="2926080" indent="0">
              <a:buFontTx/>
              <a:buNone/>
              <a:defRPr/>
            </a:lvl3pPr>
            <a:lvl4pPr marL="4389120" indent="0">
              <a:buFontTx/>
              <a:buNone/>
              <a:defRPr/>
            </a:lvl4pPr>
            <a:lvl5pPr marL="585216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55" y="14305280"/>
            <a:ext cx="22851774" cy="5027078"/>
          </a:xfrm>
        </p:spPr>
        <p:txBody>
          <a:bodyPr anchor="ctr">
            <a:normAutofit/>
          </a:bodyPr>
          <a:lstStyle>
            <a:lvl1pPr marL="0" indent="0" algn="l">
              <a:buNone/>
              <a:defRPr sz="57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4630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52B9A-51A0-40AB-9951-DAF2A51CC060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4D75-DAC2-4892-AF66-6B1A7C53CE17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1737762" y="2529210"/>
            <a:ext cx="1646348" cy="1871283"/>
          </a:xfrm>
          <a:prstGeom prst="rect">
            <a:avLst/>
          </a:prstGeom>
        </p:spPr>
        <p:txBody>
          <a:bodyPr vert="horz" lIns="292608" tIns="146304" rIns="292608" bIns="146304" rtlCol="0" anchor="ctr">
            <a:noAutofit/>
          </a:bodyPr>
          <a:lstStyle/>
          <a:p>
            <a:pPr lvl="0"/>
            <a:r>
              <a:rPr lang="en-US" sz="256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4291718" y="9236979"/>
            <a:ext cx="1646348" cy="1871283"/>
          </a:xfrm>
          <a:prstGeom prst="rect">
            <a:avLst/>
          </a:prstGeom>
        </p:spPr>
        <p:txBody>
          <a:bodyPr vert="horz" lIns="292608" tIns="146304" rIns="292608" bIns="146304" rtlCol="0" anchor="ctr">
            <a:noAutofit/>
          </a:bodyPr>
          <a:lstStyle/>
          <a:p>
            <a:pPr lvl="0"/>
            <a:r>
              <a:rPr lang="en-US" sz="256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1356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55" y="6182362"/>
            <a:ext cx="22851774" cy="8305472"/>
          </a:xfrm>
        </p:spPr>
        <p:txBody>
          <a:bodyPr anchor="b">
            <a:normAutofit/>
          </a:bodyPr>
          <a:lstStyle>
            <a:lvl1pPr algn="l">
              <a:defRPr sz="1408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55" y="14487834"/>
            <a:ext cx="22851774" cy="4844525"/>
          </a:xfrm>
        </p:spPr>
        <p:txBody>
          <a:bodyPr anchor="t">
            <a:normAutofit/>
          </a:bodyPr>
          <a:lstStyle>
            <a:lvl1pPr marL="0" indent="0" algn="l">
              <a:buNone/>
              <a:defRPr sz="57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4630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52B9A-51A0-40AB-9951-DAF2A51CC060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4D75-DAC2-4892-AF66-6B1A7C53CE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53990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9586" y="1950720"/>
            <a:ext cx="21859855" cy="9672320"/>
          </a:xfrm>
        </p:spPr>
        <p:txBody>
          <a:bodyPr anchor="ctr">
            <a:normAutofit/>
          </a:bodyPr>
          <a:lstStyle>
            <a:lvl1pPr algn="l">
              <a:defRPr sz="1408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94549" y="12842240"/>
            <a:ext cx="22851778" cy="164559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76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463040" indent="0">
              <a:buFontTx/>
              <a:buNone/>
              <a:defRPr/>
            </a:lvl2pPr>
            <a:lvl3pPr marL="2926080" indent="0">
              <a:buFontTx/>
              <a:buNone/>
              <a:defRPr/>
            </a:lvl3pPr>
            <a:lvl4pPr marL="4389120" indent="0">
              <a:buFontTx/>
              <a:buNone/>
              <a:defRPr/>
            </a:lvl4pPr>
            <a:lvl5pPr marL="585216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55" y="14487834"/>
            <a:ext cx="22851774" cy="4844525"/>
          </a:xfrm>
        </p:spPr>
        <p:txBody>
          <a:bodyPr anchor="t">
            <a:normAutofit/>
          </a:bodyPr>
          <a:lstStyle>
            <a:lvl1pPr marL="0" indent="0" algn="l">
              <a:buNone/>
              <a:defRPr sz="57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4630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52B9A-51A0-40AB-9951-DAF2A51CC060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4D75-DAC2-4892-AF66-6B1A7C53CE17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1737762" y="2529210"/>
            <a:ext cx="1646348" cy="1871283"/>
          </a:xfrm>
          <a:prstGeom prst="rect">
            <a:avLst/>
          </a:prstGeom>
        </p:spPr>
        <p:txBody>
          <a:bodyPr vert="horz" lIns="292608" tIns="146304" rIns="292608" bIns="146304" rtlCol="0" anchor="ctr">
            <a:noAutofit/>
          </a:bodyPr>
          <a:lstStyle/>
          <a:p>
            <a:pPr lvl="0"/>
            <a:r>
              <a:rPr lang="en-US" sz="256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4291718" y="9236979"/>
            <a:ext cx="1646348" cy="1871283"/>
          </a:xfrm>
          <a:prstGeom prst="rect">
            <a:avLst/>
          </a:prstGeom>
        </p:spPr>
        <p:txBody>
          <a:bodyPr vert="horz" lIns="292608" tIns="146304" rIns="292608" bIns="146304" rtlCol="0" anchor="ctr">
            <a:noAutofit/>
          </a:bodyPr>
          <a:lstStyle/>
          <a:p>
            <a:pPr lvl="0"/>
            <a:r>
              <a:rPr lang="en-US" sz="256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9024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7055" y="1950720"/>
            <a:ext cx="22829274" cy="9672320"/>
          </a:xfrm>
        </p:spPr>
        <p:txBody>
          <a:bodyPr anchor="ctr">
            <a:normAutofit/>
          </a:bodyPr>
          <a:lstStyle>
            <a:lvl1pPr algn="l">
              <a:defRPr sz="1408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94549" y="12842240"/>
            <a:ext cx="22851778" cy="164559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7680">
                <a:solidFill>
                  <a:schemeClr val="accent1"/>
                </a:solidFill>
              </a:defRPr>
            </a:lvl1pPr>
            <a:lvl2pPr marL="1463040" indent="0">
              <a:buFontTx/>
              <a:buNone/>
              <a:defRPr/>
            </a:lvl2pPr>
            <a:lvl3pPr marL="2926080" indent="0">
              <a:buFontTx/>
              <a:buNone/>
              <a:defRPr/>
            </a:lvl3pPr>
            <a:lvl4pPr marL="4389120" indent="0">
              <a:buFontTx/>
              <a:buNone/>
              <a:defRPr/>
            </a:lvl4pPr>
            <a:lvl5pPr marL="585216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55" y="14487834"/>
            <a:ext cx="22851774" cy="4844525"/>
          </a:xfrm>
        </p:spPr>
        <p:txBody>
          <a:bodyPr anchor="t">
            <a:normAutofit/>
          </a:bodyPr>
          <a:lstStyle>
            <a:lvl1pPr marL="0" indent="0" algn="l">
              <a:buNone/>
              <a:defRPr sz="57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4630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52B9A-51A0-40AB-9951-DAF2A51CC060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4D75-DAC2-4892-AF66-6B1A7C53CE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77626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52B9A-51A0-40AB-9951-DAF2A51CC060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4D75-DAC2-4892-AF66-6B1A7C53CE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35392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518323" y="1950722"/>
            <a:ext cx="3523723" cy="16804643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56" y="1950722"/>
            <a:ext cx="18702094" cy="16804643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52B9A-51A0-40AB-9951-DAF2A51CC060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4D75-DAC2-4892-AF66-6B1A7C53CE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83036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6217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52B9A-51A0-40AB-9951-DAF2A51CC060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4D75-DAC2-4892-AF66-6B1A7C53CE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059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55" y="8642779"/>
            <a:ext cx="22851774" cy="5845059"/>
          </a:xfrm>
        </p:spPr>
        <p:txBody>
          <a:bodyPr anchor="b"/>
          <a:lstStyle>
            <a:lvl1pPr algn="l">
              <a:defRPr sz="12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55" y="14487834"/>
            <a:ext cx="22851774" cy="2753280"/>
          </a:xfrm>
        </p:spPr>
        <p:txBody>
          <a:bodyPr anchor="t"/>
          <a:lstStyle>
            <a:lvl1pPr marL="0" indent="0" algn="l">
              <a:buNone/>
              <a:defRPr sz="6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4630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52B9A-51A0-40AB-9951-DAF2A51CC060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4D75-DAC2-4892-AF66-6B1A7C53CE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1772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950720"/>
            <a:ext cx="22851770" cy="422656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2" y="6913885"/>
            <a:ext cx="11117192" cy="12418470"/>
          </a:xfrm>
        </p:spPr>
        <p:txBody>
          <a:bodyPr>
            <a:normAutofit/>
          </a:bodyPr>
          <a:lstStyle>
            <a:lvl1pPr>
              <a:defRPr sz="5760"/>
            </a:lvl1pPr>
            <a:lvl2pPr>
              <a:defRPr sz="5120"/>
            </a:lvl2pPr>
            <a:lvl3pPr>
              <a:defRPr sz="4480"/>
            </a:lvl3pPr>
            <a:lvl4pPr>
              <a:defRPr sz="3840"/>
            </a:lvl4pPr>
            <a:lvl5pPr>
              <a:defRPr sz="3840"/>
            </a:lvl5pPr>
            <a:lvl6pPr>
              <a:defRPr sz="3840"/>
            </a:lvl6pPr>
            <a:lvl7pPr>
              <a:defRPr sz="3840"/>
            </a:lvl7pPr>
            <a:lvl8pPr>
              <a:defRPr sz="3840"/>
            </a:lvl8pPr>
            <a:lvl9pPr>
              <a:defRPr sz="384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29134" y="6913889"/>
            <a:ext cx="11117196" cy="12418474"/>
          </a:xfrm>
        </p:spPr>
        <p:txBody>
          <a:bodyPr>
            <a:normAutofit/>
          </a:bodyPr>
          <a:lstStyle>
            <a:lvl1pPr>
              <a:defRPr sz="5760"/>
            </a:lvl1pPr>
            <a:lvl2pPr>
              <a:defRPr sz="5120"/>
            </a:lvl2pPr>
            <a:lvl3pPr>
              <a:defRPr sz="4480"/>
            </a:lvl3pPr>
            <a:lvl4pPr>
              <a:defRPr sz="3840"/>
            </a:lvl4pPr>
            <a:lvl5pPr>
              <a:defRPr sz="3840"/>
            </a:lvl5pPr>
            <a:lvl6pPr>
              <a:defRPr sz="3840"/>
            </a:lvl6pPr>
            <a:lvl7pPr>
              <a:defRPr sz="3840"/>
            </a:lvl7pPr>
            <a:lvl8pPr>
              <a:defRPr sz="3840"/>
            </a:lvl8pPr>
            <a:lvl9pPr>
              <a:defRPr sz="384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52B9A-51A0-40AB-9951-DAF2A51CC060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4D75-DAC2-4892-AF66-6B1A7C53CE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452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58" y="1950720"/>
            <a:ext cx="22851767" cy="422656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57" y="6915146"/>
            <a:ext cx="11126419" cy="1844038"/>
          </a:xfrm>
        </p:spPr>
        <p:txBody>
          <a:bodyPr anchor="b">
            <a:noAutofit/>
          </a:bodyPr>
          <a:lstStyle>
            <a:lvl1pPr marL="0" indent="0">
              <a:buNone/>
              <a:defRPr sz="7680" b="0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57" y="8759189"/>
            <a:ext cx="11126419" cy="10573174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19904" y="6915146"/>
            <a:ext cx="11126419" cy="1844038"/>
          </a:xfrm>
        </p:spPr>
        <p:txBody>
          <a:bodyPr anchor="b">
            <a:noAutofit/>
          </a:bodyPr>
          <a:lstStyle>
            <a:lvl1pPr marL="0" indent="0">
              <a:buNone/>
              <a:defRPr sz="7680" b="0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19904" y="8759189"/>
            <a:ext cx="11126419" cy="10573174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52B9A-51A0-40AB-9951-DAF2A51CC060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4D75-DAC2-4892-AF66-6B1A7C53CE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4947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57" y="1950720"/>
            <a:ext cx="22851770" cy="422656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52B9A-51A0-40AB-9951-DAF2A51CC060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4D75-DAC2-4892-AF66-6B1A7C53CE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472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52B9A-51A0-40AB-9951-DAF2A51CC060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4D75-DAC2-4892-AF66-6B1A7C53CE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588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57" y="4795533"/>
            <a:ext cx="10044655" cy="4091091"/>
          </a:xfrm>
        </p:spPr>
        <p:txBody>
          <a:bodyPr anchor="b">
            <a:normAutofit/>
          </a:bodyPr>
          <a:lstStyle>
            <a:lvl1pPr>
              <a:defRPr sz="6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592" y="1647762"/>
            <a:ext cx="12189733" cy="17684598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57" y="8886622"/>
            <a:ext cx="10044655" cy="8270237"/>
          </a:xfrm>
        </p:spPr>
        <p:txBody>
          <a:bodyPr>
            <a:normAutofit/>
          </a:bodyPr>
          <a:lstStyle>
            <a:lvl1pPr marL="0" indent="0">
              <a:buNone/>
              <a:defRPr sz="448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52B9A-51A0-40AB-9951-DAF2A51CC060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4D75-DAC2-4892-AF66-6B1A7C53CE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2740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57" y="15361920"/>
            <a:ext cx="22851770" cy="1813562"/>
          </a:xfrm>
        </p:spPr>
        <p:txBody>
          <a:bodyPr anchor="b">
            <a:normAutofit/>
          </a:bodyPr>
          <a:lstStyle>
            <a:lvl1pPr algn="l">
              <a:defRPr sz="768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94557" y="1950720"/>
            <a:ext cx="22851770" cy="12306298"/>
          </a:xfrm>
        </p:spPr>
        <p:txBody>
          <a:bodyPr anchor="t">
            <a:normAutofit/>
          </a:bodyPr>
          <a:lstStyle>
            <a:lvl1pPr marL="0" indent="0" algn="ctr">
              <a:buNone/>
              <a:defRPr sz="5120"/>
            </a:lvl1pPr>
            <a:lvl2pPr marL="1463040" indent="0">
              <a:buNone/>
              <a:defRPr sz="5120"/>
            </a:lvl2pPr>
            <a:lvl3pPr marL="2926080" indent="0">
              <a:buNone/>
              <a:defRPr sz="5120"/>
            </a:lvl3pPr>
            <a:lvl4pPr marL="4389120" indent="0">
              <a:buNone/>
              <a:defRPr sz="5120"/>
            </a:lvl4pPr>
            <a:lvl5pPr marL="5852160" indent="0">
              <a:buNone/>
              <a:defRPr sz="5120"/>
            </a:lvl5pPr>
            <a:lvl6pPr marL="7315200" indent="0">
              <a:buNone/>
              <a:defRPr sz="5120"/>
            </a:lvl6pPr>
            <a:lvl7pPr marL="8778240" indent="0">
              <a:buNone/>
              <a:defRPr sz="5120"/>
            </a:lvl7pPr>
            <a:lvl8pPr marL="10241280" indent="0">
              <a:buNone/>
              <a:defRPr sz="5120"/>
            </a:lvl8pPr>
            <a:lvl9pPr marL="11704320" indent="0">
              <a:buNone/>
              <a:defRPr sz="512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57" y="17175482"/>
            <a:ext cx="22851770" cy="2156877"/>
          </a:xfrm>
        </p:spPr>
        <p:txBody>
          <a:bodyPr>
            <a:normAutofit/>
          </a:bodyPr>
          <a:lstStyle>
            <a:lvl1pPr marL="0" indent="0">
              <a:buNone/>
              <a:defRPr sz="3840"/>
            </a:lvl1pPr>
            <a:lvl2pPr marL="1463040" indent="0">
              <a:buNone/>
              <a:defRPr sz="3840"/>
            </a:lvl2pPr>
            <a:lvl3pPr marL="2926080" indent="0">
              <a:buNone/>
              <a:defRPr sz="3200"/>
            </a:lvl3pPr>
            <a:lvl4pPr marL="4389120" indent="0">
              <a:buNone/>
              <a:defRPr sz="2880"/>
            </a:lvl4pPr>
            <a:lvl5pPr marL="5852160" indent="0">
              <a:buNone/>
              <a:defRPr sz="2880"/>
            </a:lvl5pPr>
            <a:lvl6pPr marL="7315200" indent="0">
              <a:buNone/>
              <a:defRPr sz="2880"/>
            </a:lvl6pPr>
            <a:lvl7pPr marL="8778240" indent="0">
              <a:buNone/>
              <a:defRPr sz="2880"/>
            </a:lvl7pPr>
            <a:lvl8pPr marL="10241280" indent="0">
              <a:buNone/>
              <a:defRPr sz="2880"/>
            </a:lvl8pPr>
            <a:lvl9pPr marL="11704320" indent="0">
              <a:buNone/>
              <a:defRPr sz="288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52B9A-51A0-40AB-9951-DAF2A51CC060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4D75-DAC2-4892-AF66-6B1A7C53CE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6838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30479" y="-27096"/>
            <a:ext cx="33011298" cy="21999792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58" y="1950720"/>
            <a:ext cx="22851767" cy="42265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57" y="6913889"/>
            <a:ext cx="22851770" cy="124184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458929" y="19332363"/>
            <a:ext cx="2462875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52B9A-51A0-40AB-9951-DAF2A51CC060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4558" y="19332363"/>
            <a:ext cx="16642703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00834" y="19332363"/>
            <a:ext cx="1845497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accent1"/>
                </a:solidFill>
              </a:defRPr>
            </a:lvl1pPr>
          </a:lstStyle>
          <a:p>
            <a:fld id="{734B4D75-DAC2-4892-AF66-6B1A7C53CE17}" type="slidenum">
              <a:rPr lang="it-IT" smtClean="0"/>
              <a:t>‹N›</a:t>
            </a:fld>
            <a:endParaRPr lang="it-IT"/>
          </a:p>
        </p:txBody>
      </p:sp>
      <p:sp>
        <p:nvSpPr>
          <p:cNvPr id="18" name="Rectangle 7">
            <a:extLst>
              <a:ext uri="{FF2B5EF4-FFF2-40B4-BE49-F238E27FC236}">
                <a16:creationId xmlns:a16="http://schemas.microsoft.com/office/drawing/2014/main" id="{3D1CCE5D-EB52-2551-9FC2-C2E4067DD06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3656013"/>
            <a:ext cx="5484813" cy="182816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lIns="457200" tIns="228600" rIns="457200" bIns="457200"/>
          <a:lstStyle/>
          <a:p>
            <a:pPr algn="ctr" defTabSz="4389438"/>
            <a:endParaRPr lang="en-US" sz="4800" dirty="0">
              <a:latin typeface="Calibri" pitchFamily="34" charset="0"/>
            </a:endParaRPr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C9E56F0D-22ED-75F5-9A9C-D1B9ED7794B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113" y="0"/>
            <a:ext cx="32896176" cy="36560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lIns="457200" tIns="457200" rIns="457200" bIns="45720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27A735D6-CBB8-A7E6-8E73-18B180CBCAF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84813" y="3656013"/>
            <a:ext cx="27422475" cy="182816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lIns="457200" tIns="457200" rIns="457200" bIns="45720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1" name="Line 11">
            <a:extLst>
              <a:ext uri="{FF2B5EF4-FFF2-40B4-BE49-F238E27FC236}">
                <a16:creationId xmlns:a16="http://schemas.microsoft.com/office/drawing/2014/main" id="{AAD4F1DE-8D93-A543-6123-899C9AD178B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484813" y="0"/>
            <a:ext cx="0" cy="219392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Line 12">
            <a:extLst>
              <a:ext uri="{FF2B5EF4-FFF2-40B4-BE49-F238E27FC236}">
                <a16:creationId xmlns:a16="http://schemas.microsoft.com/office/drawing/2014/main" id="{B155C94A-A884-6969-70CF-4EBFE401101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3657600"/>
            <a:ext cx="3290728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pic>
        <p:nvPicPr>
          <p:cNvPr id="23" name="Picture 1">
            <a:extLst>
              <a:ext uri="{FF2B5EF4-FFF2-40B4-BE49-F238E27FC236}">
                <a16:creationId xmlns:a16="http://schemas.microsoft.com/office/drawing/2014/main" id="{9CB728C4-4EDE-BBF6-521D-F64EB80BCFFB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8200" y="21683472"/>
            <a:ext cx="5297435" cy="185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419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0" r:id="rId17"/>
  </p:sldLayoutIdLst>
  <p:txStyles>
    <p:titleStyle>
      <a:lvl1pPr algn="l" defTabSz="1463040" rtl="0" eaLnBrk="1" latinLnBrk="0" hangingPunct="1">
        <a:spcBef>
          <a:spcPct val="0"/>
        </a:spcBef>
        <a:buNone/>
        <a:defRPr sz="1152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097280" indent="-1097280" algn="l" defTabSz="1463040" rtl="0" eaLnBrk="1" latinLnBrk="0" hangingPunct="1">
        <a:spcBef>
          <a:spcPts val="32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7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377440" indent="-914400" algn="l" defTabSz="1463040" rtl="0" eaLnBrk="1" latinLnBrk="0" hangingPunct="1">
        <a:spcBef>
          <a:spcPts val="32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1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3657600" indent="-731520" algn="l" defTabSz="1463040" rtl="0" eaLnBrk="1" latinLnBrk="0" hangingPunct="1">
        <a:spcBef>
          <a:spcPts val="32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44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120640" indent="-731520" algn="l" defTabSz="1463040" rtl="0" eaLnBrk="1" latinLnBrk="0" hangingPunct="1">
        <a:spcBef>
          <a:spcPts val="32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8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583680" indent="-731520" algn="l" defTabSz="1463040" rtl="0" eaLnBrk="1" latinLnBrk="0" hangingPunct="1">
        <a:spcBef>
          <a:spcPts val="32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8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046720" indent="-731520" algn="l" defTabSz="1463040" rtl="0" eaLnBrk="1" latinLnBrk="0" hangingPunct="1">
        <a:spcBef>
          <a:spcPts val="32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8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509760" indent="-731520" algn="l" defTabSz="1463040" rtl="0" eaLnBrk="1" latinLnBrk="0" hangingPunct="1">
        <a:spcBef>
          <a:spcPts val="32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8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0972800" indent="-731520" algn="l" defTabSz="1463040" rtl="0" eaLnBrk="1" latinLnBrk="0" hangingPunct="1">
        <a:spcBef>
          <a:spcPts val="32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8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435840" indent="-731520" algn="l" defTabSz="1463040" rtl="0" eaLnBrk="1" latinLnBrk="0" hangingPunct="1">
        <a:spcBef>
          <a:spcPts val="32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8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304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146304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146304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146304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146304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146304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146304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146304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146304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6" Type="http://schemas.openxmlformats.org/officeDocument/2006/relationships/chart" Target="../charts/char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" name="Text Box 122"/>
          <p:cNvSpPr txBox="1">
            <a:spLocks noChangeArrowheads="1"/>
          </p:cNvSpPr>
          <p:nvPr/>
        </p:nvSpPr>
        <p:spPr bwMode="auto">
          <a:xfrm>
            <a:off x="5483225" y="0"/>
            <a:ext cx="2742247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0" tIns="182880" rIns="182880" bIns="182880">
            <a:spAutoFit/>
          </a:bodyPr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6600" b="1" dirty="0">
                <a:solidFill>
                  <a:schemeClr val="bg1"/>
                </a:solidFill>
                <a:latin typeface="Calibri" pitchFamily="34" charset="0"/>
              </a:rPr>
              <a:t>Replace This Text With Your Title</a:t>
            </a:r>
          </a:p>
        </p:txBody>
      </p:sp>
      <p:sp>
        <p:nvSpPr>
          <p:cNvPr id="2171" name="Text Box 123"/>
          <p:cNvSpPr txBox="1">
            <a:spLocks noChangeArrowheads="1"/>
          </p:cNvSpPr>
          <p:nvPr/>
        </p:nvSpPr>
        <p:spPr bwMode="auto">
          <a:xfrm>
            <a:off x="5513351" y="2134393"/>
            <a:ext cx="27422475" cy="152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0" tIns="457200" rIns="457200" bIns="457200" anchor="ctr" anchorCtr="1"/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Nome e </a:t>
            </a:r>
            <a:r>
              <a:rPr lang="en-US" sz="4000" dirty="0" err="1">
                <a:solidFill>
                  <a:schemeClr val="bg1"/>
                </a:solidFill>
                <a:latin typeface="Calibri" pitchFamily="34" charset="0"/>
              </a:rPr>
              <a:t>Cognome</a:t>
            </a:r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, MD</a:t>
            </a:r>
            <a:r>
              <a:rPr lang="en-US" sz="4000" baseline="30000" dirty="0">
                <a:solidFill>
                  <a:schemeClr val="bg1"/>
                </a:solidFill>
                <a:latin typeface="Calibri" pitchFamily="34" charset="0"/>
              </a:rPr>
              <a:t>1</a:t>
            </a:r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; Nome e </a:t>
            </a:r>
            <a:r>
              <a:rPr lang="en-US" sz="4000" dirty="0" err="1">
                <a:solidFill>
                  <a:schemeClr val="bg1"/>
                </a:solidFill>
                <a:latin typeface="Calibri" pitchFamily="34" charset="0"/>
              </a:rPr>
              <a:t>Cognome</a:t>
            </a:r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, PhD</a:t>
            </a:r>
            <a:r>
              <a:rPr lang="en-US" sz="4000" baseline="30000" dirty="0">
                <a:solidFill>
                  <a:schemeClr val="bg1"/>
                </a:solidFill>
                <a:latin typeface="Calibri" pitchFamily="34" charset="0"/>
              </a:rPr>
              <a:t>2</a:t>
            </a:r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; Nome e </a:t>
            </a:r>
            <a:r>
              <a:rPr lang="en-US" sz="4000" dirty="0" err="1">
                <a:solidFill>
                  <a:schemeClr val="bg1"/>
                </a:solidFill>
                <a:latin typeface="Calibri" pitchFamily="34" charset="0"/>
              </a:rPr>
              <a:t>Cognome</a:t>
            </a:r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, MD, PhD</a:t>
            </a:r>
            <a:r>
              <a:rPr lang="en-US" sz="4000" baseline="30000" dirty="0">
                <a:solidFill>
                  <a:schemeClr val="bg1"/>
                </a:solidFill>
                <a:latin typeface="Calibri" pitchFamily="34" charset="0"/>
              </a:rPr>
              <a:t>1,2</a:t>
            </a:r>
          </a:p>
          <a:p>
            <a:pPr algn="ctr"/>
            <a:r>
              <a:rPr lang="en-US" sz="4000" baseline="30000" dirty="0">
                <a:solidFill>
                  <a:schemeClr val="bg1"/>
                </a:solidFill>
                <a:latin typeface="Calibri" pitchFamily="34" charset="0"/>
              </a:rPr>
              <a:t>1</a:t>
            </a:r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Calibri" pitchFamily="34" charset="0"/>
              </a:rPr>
              <a:t>xxxxxx</a:t>
            </a:r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 University, </a:t>
            </a:r>
            <a:r>
              <a:rPr lang="en-US" sz="4000" baseline="30000" dirty="0">
                <a:solidFill>
                  <a:schemeClr val="bg1"/>
                </a:solidFill>
                <a:latin typeface="Calibri" pitchFamily="34" charset="0"/>
              </a:rPr>
              <a:t>2xxxxxxxx</a:t>
            </a:r>
            <a:endParaRPr lang="en-US" sz="4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78" name="Text Box 130"/>
          <p:cNvSpPr txBox="1">
            <a:spLocks noChangeArrowheads="1"/>
          </p:cNvSpPr>
          <p:nvPr/>
        </p:nvSpPr>
        <p:spPr bwMode="auto">
          <a:xfrm>
            <a:off x="6170613" y="3656013"/>
            <a:ext cx="8226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b="1" dirty="0">
                <a:latin typeface="Calibri" pitchFamily="34" charset="0"/>
              </a:rPr>
              <a:t>INTRODUCTION</a:t>
            </a:r>
          </a:p>
        </p:txBody>
      </p:sp>
      <p:sp>
        <p:nvSpPr>
          <p:cNvPr id="2179" name="Text Box 131"/>
          <p:cNvSpPr txBox="1">
            <a:spLocks noChangeArrowheads="1"/>
          </p:cNvSpPr>
          <p:nvPr/>
        </p:nvSpPr>
        <p:spPr bwMode="auto">
          <a:xfrm>
            <a:off x="6170613" y="13106400"/>
            <a:ext cx="8226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b="1" dirty="0">
                <a:latin typeface="Calibri" pitchFamily="34" charset="0"/>
              </a:rPr>
              <a:t>METHODS AND MATERIALS</a:t>
            </a:r>
          </a:p>
        </p:txBody>
      </p:sp>
      <p:sp>
        <p:nvSpPr>
          <p:cNvPr id="2181" name="Text Box 133"/>
          <p:cNvSpPr txBox="1">
            <a:spLocks noChangeArrowheads="1"/>
          </p:cNvSpPr>
          <p:nvPr/>
        </p:nvSpPr>
        <p:spPr bwMode="auto">
          <a:xfrm>
            <a:off x="23995063" y="13618726"/>
            <a:ext cx="8226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b="1" dirty="0">
                <a:latin typeface="Calibri" pitchFamily="34" charset="0"/>
              </a:rPr>
              <a:t>CONCLUSIONS</a:t>
            </a:r>
          </a:p>
        </p:txBody>
      </p:sp>
      <p:sp>
        <p:nvSpPr>
          <p:cNvPr id="2182" name="Text Box 134"/>
          <p:cNvSpPr txBox="1">
            <a:spLocks noChangeArrowheads="1"/>
          </p:cNvSpPr>
          <p:nvPr/>
        </p:nvSpPr>
        <p:spPr bwMode="auto">
          <a:xfrm>
            <a:off x="23995063" y="3656013"/>
            <a:ext cx="8226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b="1" dirty="0">
                <a:latin typeface="Calibri" pitchFamily="34" charset="0"/>
              </a:rPr>
              <a:t>DISCUSSION</a:t>
            </a:r>
          </a:p>
        </p:txBody>
      </p:sp>
      <p:sp>
        <p:nvSpPr>
          <p:cNvPr id="2183" name="Text Box 135"/>
          <p:cNvSpPr txBox="1">
            <a:spLocks noChangeArrowheads="1"/>
          </p:cNvSpPr>
          <p:nvPr/>
        </p:nvSpPr>
        <p:spPr bwMode="auto">
          <a:xfrm>
            <a:off x="15082838" y="3657600"/>
            <a:ext cx="822801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b="1" dirty="0">
                <a:latin typeface="Calibri" pitchFamily="34" charset="0"/>
              </a:rPr>
              <a:t>RESULTS</a:t>
            </a:r>
          </a:p>
        </p:txBody>
      </p:sp>
      <p:sp>
        <p:nvSpPr>
          <p:cNvPr id="2184" name="Text Box 136"/>
          <p:cNvSpPr txBox="1">
            <a:spLocks noChangeArrowheads="1"/>
          </p:cNvSpPr>
          <p:nvPr/>
        </p:nvSpPr>
        <p:spPr bwMode="auto">
          <a:xfrm>
            <a:off x="23995063" y="18288000"/>
            <a:ext cx="8226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b="1" dirty="0">
                <a:latin typeface="Calibri" pitchFamily="34" charset="0"/>
              </a:rPr>
              <a:t>REFERENCES</a:t>
            </a:r>
          </a:p>
        </p:txBody>
      </p:sp>
      <p:pic>
        <p:nvPicPr>
          <p:cNvPr id="2226" name="Picture 178" descr="Pictur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887" y="18440400"/>
            <a:ext cx="2817601" cy="250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27" name="Picture 179" descr="Picture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7000" y="18440400"/>
            <a:ext cx="2817600" cy="250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28" name="Text Box 180"/>
          <p:cNvSpPr txBox="1">
            <a:spLocks noChangeArrowheads="1"/>
          </p:cNvSpPr>
          <p:nvPr/>
        </p:nvSpPr>
        <p:spPr bwMode="auto">
          <a:xfrm>
            <a:off x="6400800" y="21031200"/>
            <a:ext cx="32824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Figure 1.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Label in 20pt Calibri.</a:t>
            </a:r>
          </a:p>
        </p:txBody>
      </p:sp>
      <p:sp>
        <p:nvSpPr>
          <p:cNvPr id="2229" name="Text Box 181"/>
          <p:cNvSpPr txBox="1">
            <a:spLocks noChangeArrowheads="1"/>
          </p:cNvSpPr>
          <p:nvPr/>
        </p:nvSpPr>
        <p:spPr bwMode="auto">
          <a:xfrm>
            <a:off x="10856913" y="21031200"/>
            <a:ext cx="32824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Figure 2.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Label in 20pt Calibri.</a:t>
            </a:r>
          </a:p>
        </p:txBody>
      </p:sp>
      <p:sp>
        <p:nvSpPr>
          <p:cNvPr id="2230" name="Text Box 182"/>
          <p:cNvSpPr txBox="1">
            <a:spLocks noChangeArrowheads="1"/>
          </p:cNvSpPr>
          <p:nvPr/>
        </p:nvSpPr>
        <p:spPr bwMode="auto">
          <a:xfrm>
            <a:off x="457200" y="3656013"/>
            <a:ext cx="457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0"/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ABSTRACT</a:t>
            </a:r>
          </a:p>
        </p:txBody>
      </p:sp>
      <p:sp>
        <p:nvSpPr>
          <p:cNvPr id="2231" name="Text Box 183"/>
          <p:cNvSpPr txBox="1">
            <a:spLocks noChangeArrowheads="1"/>
          </p:cNvSpPr>
          <p:nvPr/>
        </p:nvSpPr>
        <p:spPr bwMode="auto">
          <a:xfrm>
            <a:off x="457200" y="17830800"/>
            <a:ext cx="457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0"/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CONTACT</a:t>
            </a:r>
          </a:p>
        </p:txBody>
      </p:sp>
      <p:sp>
        <p:nvSpPr>
          <p:cNvPr id="2236" name="Text Box 188"/>
          <p:cNvSpPr txBox="1">
            <a:spLocks noChangeArrowheads="1"/>
          </p:cNvSpPr>
          <p:nvPr/>
        </p:nvSpPr>
        <p:spPr bwMode="auto">
          <a:xfrm>
            <a:off x="457200" y="18880138"/>
            <a:ext cx="4572000" cy="147732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lIns="228600" tIns="228600" rIns="228600" bIns="22860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&lt;your name&gt;          </a:t>
            </a:r>
          </a:p>
          <a:p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&lt;your organization&gt;</a:t>
            </a:r>
          </a:p>
          <a:p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Email:  </a:t>
            </a:r>
          </a:p>
        </p:txBody>
      </p:sp>
      <p:sp>
        <p:nvSpPr>
          <p:cNvPr id="2237" name="Text Box 189"/>
          <p:cNvSpPr txBox="1">
            <a:spLocks noChangeArrowheads="1"/>
          </p:cNvSpPr>
          <p:nvPr/>
        </p:nvSpPr>
        <p:spPr bwMode="auto">
          <a:xfrm>
            <a:off x="457200" y="4572000"/>
            <a:ext cx="4572000" cy="477053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lIns="182880" tIns="182880" rIns="182880" bIns="182880">
            <a:spAutoFit/>
          </a:bodyPr>
          <a:lstStyle/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Click here to insert your Abstract text. Type it in or copy and paste from your Word document or other source.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Format Shape, Text Box, Autofit</a:t>
            </a: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, and select the “Do Not Autofit” radio button.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238" name="Text Box 190"/>
          <p:cNvSpPr txBox="1">
            <a:spLocks noChangeArrowheads="1"/>
          </p:cNvSpPr>
          <p:nvPr/>
        </p:nvSpPr>
        <p:spPr bwMode="auto">
          <a:xfrm>
            <a:off x="15082838" y="4572000"/>
            <a:ext cx="8228012" cy="64633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182880" tIns="182880" rIns="182880" bIns="182880">
            <a:spAutoFit/>
          </a:bodyPr>
          <a:lstStyle/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Click here to insert your Results text. Type it in or copy and paste from your Word document or other source.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b="1" dirty="0">
                <a:solidFill>
                  <a:prstClr val="black"/>
                </a:solidFill>
                <a:latin typeface="Calibri" pitchFamily="34" charset="0"/>
              </a:rPr>
              <a:t>Format Shape, Text Box, Autofit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, and select the “Do Not Autofit” radio button.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To change the font style of this text box: Click on the border once to highlight the entire text box, then select a different font or font size that suits you. </a:t>
            </a:r>
            <a:r>
              <a:rPr lang="en-US" dirty="0">
                <a:latin typeface="Calibri" pitchFamily="34" charset="0"/>
              </a:rPr>
              <a:t>This text is Calibri 22pt and is easily read up to 4 feet away on a 24x36 poster.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Zoom out to 100% to preview what this will look like on your printed poster.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Speaking of Results, yours will look better if you remember to run a spell-check on your poster! After you’ve added your content click on </a:t>
            </a:r>
            <a:r>
              <a:rPr lang="en-US" b="1" dirty="0">
                <a:solidFill>
                  <a:prstClr val="black"/>
                </a:solidFill>
                <a:latin typeface="Calibri" pitchFamily="34" charset="0"/>
              </a:rPr>
              <a:t>Review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, </a:t>
            </a:r>
            <a:r>
              <a:rPr lang="en-US" b="1" dirty="0">
                <a:solidFill>
                  <a:prstClr val="black"/>
                </a:solidFill>
                <a:latin typeface="Calibri" pitchFamily="34" charset="0"/>
              </a:rPr>
              <a:t>Spelling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, or press F7.</a:t>
            </a:r>
          </a:p>
        </p:txBody>
      </p:sp>
      <p:sp>
        <p:nvSpPr>
          <p:cNvPr id="2239" name="Text Box 191"/>
          <p:cNvSpPr txBox="1">
            <a:spLocks noChangeArrowheads="1"/>
          </p:cNvSpPr>
          <p:nvPr/>
        </p:nvSpPr>
        <p:spPr bwMode="auto">
          <a:xfrm>
            <a:off x="23995063" y="4572000"/>
            <a:ext cx="8226425" cy="443198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182880" tIns="182880" rIns="182880" bIns="182880">
            <a:spAutoFit/>
          </a:bodyPr>
          <a:lstStyle/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Click here to insert your Discussion text. Type it in or copy and paste from your Word document or other source.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b="1" dirty="0">
                <a:solidFill>
                  <a:prstClr val="black"/>
                </a:solidFill>
                <a:latin typeface="Calibri" pitchFamily="34" charset="0"/>
              </a:rPr>
              <a:t>Format Shape, Text Box, Autofit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, and select the “Do Not Autofit” radio button.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To change the background color of any text box,  click once on the box so it is outlined with a dashed border. Then select </a:t>
            </a:r>
            <a:r>
              <a:rPr lang="en-US" b="1" dirty="0">
                <a:solidFill>
                  <a:prstClr val="black"/>
                </a:solidFill>
                <a:latin typeface="Calibri" pitchFamily="34" charset="0"/>
              </a:rPr>
              <a:t>Shape Fill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 from the </a:t>
            </a:r>
            <a:r>
              <a:rPr lang="en-US" b="1" dirty="0">
                <a:solidFill>
                  <a:prstClr val="black"/>
                </a:solidFill>
                <a:latin typeface="Calibri" pitchFamily="34" charset="0"/>
              </a:rPr>
              <a:t>Drawing Tools, Format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 tab on the ribbon bar above. It’s the one with the ‘paint can’ icon.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240" name="Text Box 192"/>
          <p:cNvSpPr txBox="1">
            <a:spLocks noChangeArrowheads="1"/>
          </p:cNvSpPr>
          <p:nvPr/>
        </p:nvSpPr>
        <p:spPr bwMode="auto">
          <a:xfrm>
            <a:off x="6172200" y="14020800"/>
            <a:ext cx="8228013" cy="40934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182880" tIns="182880" rIns="182880" bIns="182880">
            <a:spAutoFit/>
          </a:bodyPr>
          <a:lstStyle/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Click here to insert your Methods and Materials text. Type it in or copy and paste from your Word document or other source.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b="1" dirty="0">
                <a:solidFill>
                  <a:prstClr val="black"/>
                </a:solidFill>
                <a:latin typeface="Calibri" pitchFamily="34" charset="0"/>
              </a:rPr>
              <a:t>Format Shape, Text Box, Autofit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, and select the “Do Not Autofit” radio button.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To change the font style of this text box: Click on the border once to highlight the entire text box, then select a different font or font size that suits you. </a:t>
            </a:r>
            <a:r>
              <a:rPr lang="en-US" dirty="0">
                <a:latin typeface="Calibri" pitchFamily="34" charset="0"/>
              </a:rPr>
              <a:t>This text is Calibri 22pt and is easily read up to 4 feet away on a 24x36 poster.</a:t>
            </a:r>
          </a:p>
        </p:txBody>
      </p:sp>
      <p:sp>
        <p:nvSpPr>
          <p:cNvPr id="2241" name="Text Box 193"/>
          <p:cNvSpPr txBox="1">
            <a:spLocks noChangeArrowheads="1"/>
          </p:cNvSpPr>
          <p:nvPr/>
        </p:nvSpPr>
        <p:spPr bwMode="auto">
          <a:xfrm>
            <a:off x="23995063" y="14533126"/>
            <a:ext cx="8226425" cy="375487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182880" tIns="182880" rIns="182880" bIns="182880">
            <a:spAutoFit/>
          </a:bodyPr>
          <a:lstStyle/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Click here to insert your Conclusions text. Type it in or copy and paste from your Word document or other source.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To change the font style of this text box: Click on the border once to highlight the entire text box, then select a different font or font size that suits you. </a:t>
            </a:r>
            <a:r>
              <a:rPr lang="en-US" dirty="0">
                <a:latin typeface="Calibri" pitchFamily="34" charset="0"/>
              </a:rPr>
              <a:t>This text is Calibri 22pt and is easily read up to 4 feet away on a 24x36 poster.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Zoom out to 100% to preview what this will look like on your printed poster.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42" name="Text Box 194"/>
              <p:cNvSpPr txBox="1">
                <a:spLocks noChangeArrowheads="1"/>
              </p:cNvSpPr>
              <p:nvPr/>
            </p:nvSpPr>
            <p:spPr bwMode="auto">
              <a:xfrm>
                <a:off x="6170613" y="4572000"/>
                <a:ext cx="8226425" cy="85175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lIns="182880" tIns="182880" rIns="182880" bIns="182880">
                <a:spAutoFit/>
              </a:bodyPr>
              <a:lstStyle/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solidFill>
                      <a:prstClr val="black"/>
                    </a:solidFill>
                    <a:latin typeface="Calibri"/>
                  </a:rPr>
                  <a:t>has provided this template to assist in preparation of a medical or scientific research poster. The dimensions are set to 24” high by 36” wide but prints can be scaled up or down in size to any dimension with a 2:3 aspect ratio. For example, if you order a 36” x 54” poster using this template, we will print the file at 150% of its original size. </a:t>
                </a:r>
                <a:r>
                  <a:rPr lang="en-US" b="1" dirty="0">
                    <a:solidFill>
                      <a:prstClr val="black"/>
                    </a:solidFill>
                    <a:latin typeface="Calibri"/>
                  </a:rPr>
                  <a:t>The most critical factor is that your template and poster dimensions must be proportional:</a:t>
                </a: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b="1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f>
                            <m:fPr>
                              <m:ctrlP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𝒕𝒆𝒎𝒑𝒍𝒂𝒕𝒆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𝒉𝒆𝒊𝒈𝒉𝒕</m:t>
                              </m:r>
                            </m:num>
                            <m:den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𝒕𝒆𝒎𝒑𝒍𝒂𝒕𝒆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𝒘𝒊𝒅𝒕𝒉</m:t>
                              </m:r>
                            </m:den>
                          </m:f>
                        </m:e>
                      </m:box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</a:rPr>
                        <m:t> = </m:t>
                      </m:r>
                      <m:box>
                        <m:boxPr>
                          <m:ctrlPr>
                            <a:rPr lang="en-US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f>
                            <m:fPr>
                              <m:ctrlP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𝒅𝒆𝒔𝒊𝒓𝒆𝒅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𝒑𝒓𝒊𝒏𝒕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𝒉𝒆𝒊𝒈𝒉𝒕</m:t>
                              </m:r>
                            </m:num>
                            <m:den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𝒅𝒆𝒔𝒊𝒓𝒆𝒅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𝒑𝒓𝒊𝒏𝒕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𝒘𝒊𝒅𝒕𝒉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US" b="1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 err="1">
                    <a:solidFill>
                      <a:prstClr val="black"/>
                    </a:solidFill>
                    <a:latin typeface="Calibri"/>
                  </a:rPr>
                  <a:t>Xxxxxxxxxx</a:t>
                </a: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solidFill>
                      <a:prstClr val="black"/>
                    </a:solidFill>
                    <a:latin typeface="Calibri"/>
                  </a:rPr>
                  <a:t>.</a:t>
                </a:r>
              </a:p>
            </p:txBody>
          </p:sp>
        </mc:Choice>
        <mc:Fallback xmlns="">
          <p:sp>
            <p:nvSpPr>
              <p:cNvPr id="2242" name="Text Box 1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70613" y="4572000"/>
                <a:ext cx="8226425" cy="8517588"/>
              </a:xfrm>
              <a:prstGeom prst="rect">
                <a:avLst/>
              </a:prstGeom>
              <a:blipFill>
                <a:blip r:embed="rId5"/>
                <a:stretch>
                  <a:fillRect r="-370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43" name="Text Box 195"/>
          <p:cNvSpPr txBox="1">
            <a:spLocks noChangeArrowheads="1"/>
          </p:cNvSpPr>
          <p:nvPr/>
        </p:nvSpPr>
        <p:spPr bwMode="auto">
          <a:xfrm>
            <a:off x="23995063" y="19210338"/>
            <a:ext cx="8226425" cy="20621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182880" tIns="182880" rIns="182880" bIns="182880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3716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8288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2860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7432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ct val="50000"/>
              </a:spcAft>
              <a:buFontTx/>
              <a:buAutoNum type="arabicPeriod"/>
            </a:pPr>
            <a:r>
              <a:rPr lang="en-US" sz="2000" dirty="0">
                <a:latin typeface="Calibri" pitchFamily="34" charset="0"/>
              </a:rPr>
              <a:t>Click here to insert your References. Type it in or copy and paste from your Word document or other source.</a:t>
            </a:r>
          </a:p>
          <a:p>
            <a:pPr>
              <a:spcAft>
                <a:spcPct val="50000"/>
              </a:spcAft>
              <a:buFontTx/>
              <a:buAutoNum type="arabicPeriod"/>
            </a:pPr>
            <a:r>
              <a:rPr lang="en-US" sz="2000" dirty="0">
                <a:latin typeface="Calibri" pitchFamily="34" charset="0"/>
              </a:rPr>
              <a:t>Click on the border once to highlight and select a different font or font size that suits you. This text is in Calibri 20pt and is easily readable up to 3 feet away. </a:t>
            </a:r>
          </a:p>
        </p:txBody>
      </p:sp>
      <p:sp>
        <p:nvSpPr>
          <p:cNvPr id="66" name="Text Box 240"/>
          <p:cNvSpPr txBox="1">
            <a:spLocks noChangeArrowheads="1"/>
          </p:cNvSpPr>
          <p:nvPr/>
        </p:nvSpPr>
        <p:spPr bwMode="auto">
          <a:xfrm>
            <a:off x="15091888" y="21031200"/>
            <a:ext cx="3189772" cy="392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814" tIns="41907" rIns="83814" bIns="41907">
            <a:spAutoFit/>
          </a:bodyPr>
          <a:lstStyle>
            <a:lvl1pPr defTabSz="4022725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19100" defTabSz="4022725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838200" defTabSz="4022725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257300" defTabSz="4022725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676400" defTabSz="4022725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133600" defTabSz="4022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590800" defTabSz="4022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048000" defTabSz="4022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505200" defTabSz="4022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Chart 1.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Label in 20pt Calibri.</a:t>
            </a:r>
          </a:p>
        </p:txBody>
      </p:sp>
      <p:sp>
        <p:nvSpPr>
          <p:cNvPr id="67" name="Text Box 241"/>
          <p:cNvSpPr txBox="1">
            <a:spLocks noChangeArrowheads="1"/>
          </p:cNvSpPr>
          <p:nvPr/>
        </p:nvSpPr>
        <p:spPr bwMode="auto">
          <a:xfrm>
            <a:off x="15091888" y="11410660"/>
            <a:ext cx="3173549" cy="392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814" tIns="41907" rIns="83814" bIns="41907">
            <a:spAutoFit/>
          </a:bodyPr>
          <a:lstStyle>
            <a:lvl1pPr defTabSz="4022725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19100" defTabSz="4022725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838200" defTabSz="4022725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257300" defTabSz="4022725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676400" defTabSz="4022725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133600" defTabSz="4022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590800" defTabSz="4022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048000" defTabSz="4022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505200" defTabSz="4022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Table 1.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Label in 20pt Calibri.</a:t>
            </a:r>
          </a:p>
        </p:txBody>
      </p:sp>
      <p:graphicFrame>
        <p:nvGraphicFramePr>
          <p:cNvPr id="68" name="Content Placeholder 114" descr="Sample table with 4 columns, 7 rows." title="Sample Tabl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327202"/>
              </p:ext>
            </p:extLst>
          </p:nvPr>
        </p:nvGraphicFramePr>
        <p:xfrm>
          <a:off x="15082838" y="11879268"/>
          <a:ext cx="8235556" cy="404653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058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8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8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8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8076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Heading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Heading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Heading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076">
                <a:tc>
                  <a:txBody>
                    <a:bodyPr/>
                    <a:lstStyle/>
                    <a:p>
                      <a:r>
                        <a:rPr lang="en-US" sz="2200" dirty="0"/>
                        <a:t>Item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800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790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4001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8076">
                <a:tc>
                  <a:txBody>
                    <a:bodyPr/>
                    <a:lstStyle/>
                    <a:p>
                      <a:r>
                        <a:rPr lang="en-US" sz="2200" dirty="0"/>
                        <a:t>Item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356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856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290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8076">
                <a:tc>
                  <a:txBody>
                    <a:bodyPr/>
                    <a:lstStyle/>
                    <a:p>
                      <a:r>
                        <a:rPr lang="en-US" sz="2200" dirty="0"/>
                        <a:t>Item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228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134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238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8076">
                <a:tc>
                  <a:txBody>
                    <a:bodyPr/>
                    <a:lstStyle/>
                    <a:p>
                      <a:r>
                        <a:rPr lang="en-US" sz="2200" dirty="0"/>
                        <a:t>Item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954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875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976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8076">
                <a:tc>
                  <a:txBody>
                    <a:bodyPr/>
                    <a:lstStyle/>
                    <a:p>
                      <a:r>
                        <a:rPr lang="en-US" sz="2200" dirty="0"/>
                        <a:t>Item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324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325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301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8076">
                <a:tc>
                  <a:txBody>
                    <a:bodyPr/>
                    <a:lstStyle/>
                    <a:p>
                      <a:r>
                        <a:rPr lang="en-US" sz="2200" dirty="0"/>
                        <a:t>Item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199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137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186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9" name="Chart 68"/>
          <p:cNvGraphicFramePr/>
          <p:nvPr>
            <p:extLst>
              <p:ext uri="{D42A27DB-BD31-4B8C-83A1-F6EECF244321}">
                <p14:modId xmlns:p14="http://schemas.microsoft.com/office/powerpoint/2010/main" val="3253512653"/>
              </p:ext>
            </p:extLst>
          </p:nvPr>
        </p:nvGraphicFramePr>
        <p:xfrm>
          <a:off x="15080456" y="16296959"/>
          <a:ext cx="8228012" cy="4581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70" name="Picture 6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3244" y="9315802"/>
            <a:ext cx="8208244" cy="4046531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435C6AF7-5AE2-4D15-9421-DC4CC2A97B9F}"/>
              </a:ext>
            </a:extLst>
          </p:cNvPr>
          <p:cNvSpPr txBox="1"/>
          <p:nvPr/>
        </p:nvSpPr>
        <p:spPr>
          <a:xfrm>
            <a:off x="304800" y="2360860"/>
            <a:ext cx="5026025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1400" b="1" dirty="0">
              <a:solidFill>
                <a:schemeClr val="bg1"/>
              </a:solidFill>
              <a:latin typeface="Arial Rounded MT Bold" panose="020F0704030504030204" pitchFamily="34" charset="0"/>
              <a:cs typeface="Aharoni" panose="02010803020104030203" pitchFamily="2" charset="-79"/>
            </a:endParaRPr>
          </a:p>
          <a:p>
            <a:pPr algn="ctr"/>
            <a:r>
              <a:rPr lang="it-IT" sz="2400" b="1" dirty="0">
                <a:solidFill>
                  <a:schemeClr val="bg1"/>
                </a:solidFill>
                <a:latin typeface="Arial Rounded MT Bold" panose="020F0704030504030204" pitchFamily="34" charset="0"/>
                <a:cs typeface="Aharoni" panose="02010803020104030203" pitchFamily="2" charset="-79"/>
              </a:rPr>
              <a:t>5° International </a:t>
            </a:r>
          </a:p>
          <a:p>
            <a:pPr algn="ctr"/>
            <a:r>
              <a:rPr lang="it-IT" sz="2400" b="1" dirty="0">
                <a:solidFill>
                  <a:schemeClr val="bg1"/>
                </a:solidFill>
                <a:latin typeface="Arial Rounded MT Bold" panose="020F0704030504030204" pitchFamily="34" charset="0"/>
                <a:cs typeface="Aharoni" panose="02010803020104030203" pitchFamily="2" charset="-79"/>
              </a:rPr>
              <a:t>REN Conference 2025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4149500-0B9A-6932-8DFC-500BBE006C7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05527"/>
            <a:ext cx="3232525" cy="215374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TM02900688[[fn=Sfaccettatura]]</Template>
  <TotalTime>1388</TotalTime>
  <Words>838</Words>
  <Application>Microsoft Office PowerPoint</Application>
  <PresentationFormat>Personalizzato</PresentationFormat>
  <Paragraphs>95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Arial Rounded MT Bold</vt:lpstr>
      <vt:lpstr>Calibri</vt:lpstr>
      <vt:lpstr>Cambria Math</vt:lpstr>
      <vt:lpstr>Trebuchet MS</vt:lpstr>
      <vt:lpstr>Wingdings 3</vt:lpstr>
      <vt:lpstr>Sfaccettatura</vt:lpstr>
      <vt:lpstr>Presentazione standard di PowerPoint</vt:lpstr>
    </vt:vector>
  </TitlesOfParts>
  <Company>Genigraphics 800.790.4001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24x36</dc:title>
  <dc:creator>Genigraphics 800.790.4001</dc:creator>
  <dc:description>To order poster prints visit us at www.genigraphics.com</dc:description>
  <cp:lastModifiedBy>Anna Maria Mariani</cp:lastModifiedBy>
  <cp:revision>62</cp:revision>
  <dcterms:created xsi:type="dcterms:W3CDTF">2008-05-03T03:01:56Z</dcterms:created>
  <dcterms:modified xsi:type="dcterms:W3CDTF">2025-01-21T21:23:15Z</dcterms:modified>
</cp:coreProperties>
</file>