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700405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66FF"/>
    <a:srgbClr val="6699FF"/>
    <a:srgbClr val="3399FF"/>
    <a:srgbClr val="C0C0C0"/>
    <a:srgbClr val="003A74"/>
    <a:srgbClr val="FFFF99"/>
    <a:srgbClr val="366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3294" autoAdjust="0"/>
  </p:normalViewPr>
  <p:slideViewPr>
    <p:cSldViewPr>
      <p:cViewPr>
        <p:scale>
          <a:sx n="148" d="100"/>
          <a:sy n="148" d="100"/>
        </p:scale>
        <p:origin x="72" y="-3204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76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9-4782-A970-4B1285A2C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9-4782-A970-4B1285A2CB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9-4782-A970-4B1285A2C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93664"/>
        <c:axId val="94839936"/>
      </c:barChart>
      <c:catAx>
        <c:axId val="9379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839936"/>
        <c:crosses val="autoZero"/>
        <c:auto val="1"/>
        <c:lblAlgn val="ctr"/>
        <c:lblOffset val="100"/>
        <c:noMultiLvlLbl val="0"/>
      </c:catAx>
      <c:valAx>
        <c:axId val="9483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93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5535-DFAB-4B52-9D2B-C8C707EBA48E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160463"/>
            <a:ext cx="470217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60387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1856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AD4B9-B35E-4912-B14B-C4E4130BE9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6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D4B9-B35E-4912-B14B-C4E4130BE90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1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47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3656013"/>
            <a:ext cx="5484813" cy="18281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0" tIns="228600" rIns="457200" bIns="457200"/>
          <a:lstStyle/>
          <a:p>
            <a:pPr algn="ctr" defTabSz="4389438"/>
            <a:endParaRPr lang="en-US" sz="4800" dirty="0">
              <a:latin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484813" y="0"/>
            <a:ext cx="27422475" cy="36560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0" tIns="457200" rIns="457200" bIns="45720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484813" y="3656013"/>
            <a:ext cx="27422475" cy="18281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457200" tIns="457200" rIns="457200" bIns="45720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484813" y="0"/>
            <a:ext cx="0" cy="21939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3657600"/>
            <a:ext cx="329072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0" y="21683472"/>
            <a:ext cx="5297435" cy="185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5483225" y="0"/>
            <a:ext cx="274224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600" b="1" dirty="0">
                <a:solidFill>
                  <a:schemeClr val="bg1"/>
                </a:solidFill>
                <a:latin typeface="Calibri" pitchFamily="34" charset="0"/>
              </a:rPr>
              <a:t>Replace This Text With Your Title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5484813" y="2133600"/>
            <a:ext cx="27422475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Luigi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Piceci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MD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; Anna Maria Mariani, PhD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; Stefania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Morsanuto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MD, PhD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1,2</a:t>
            </a:r>
          </a:p>
          <a:p>
            <a:pPr algn="ctr"/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Cusano University, 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2xxxxxxxx</a:t>
            </a:r>
            <a:endParaRPr 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617061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INTRODUCTION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6170613" y="131064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METHODS AND MATERIALS</a:t>
            </a:r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23995063" y="13618726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CONCLUSIONS</a:t>
            </a:r>
          </a:p>
        </p:txBody>
      </p:sp>
      <p:sp>
        <p:nvSpPr>
          <p:cNvPr id="2182" name="Text Box 134"/>
          <p:cNvSpPr txBox="1">
            <a:spLocks noChangeArrowheads="1"/>
          </p:cNvSpPr>
          <p:nvPr/>
        </p:nvSpPr>
        <p:spPr bwMode="auto">
          <a:xfrm>
            <a:off x="2399506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DISCUSSION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15082838" y="3657600"/>
            <a:ext cx="8228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RESULTS</a:t>
            </a: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23995063" y="182880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REFERENCES</a:t>
            </a:r>
          </a:p>
        </p:txBody>
      </p:sp>
      <p:pic>
        <p:nvPicPr>
          <p:cNvPr id="2226" name="Picture 178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87" y="18440400"/>
            <a:ext cx="2817601" cy="25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7" name="Picture 179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000" y="18440400"/>
            <a:ext cx="2817600" cy="25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6400800" y="210312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Figure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2229" name="Text Box 181"/>
          <p:cNvSpPr txBox="1">
            <a:spLocks noChangeArrowheads="1"/>
          </p:cNvSpPr>
          <p:nvPr/>
        </p:nvSpPr>
        <p:spPr bwMode="auto">
          <a:xfrm>
            <a:off x="10856913" y="210312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Figure 2.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457200" y="3656013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0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457200" y="178308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0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2236" name="Text Box 188"/>
          <p:cNvSpPr txBox="1">
            <a:spLocks noChangeArrowheads="1"/>
          </p:cNvSpPr>
          <p:nvPr/>
        </p:nvSpPr>
        <p:spPr bwMode="auto">
          <a:xfrm>
            <a:off x="457200" y="18880138"/>
            <a:ext cx="457200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228600" tIns="228600" rIns="228600" bIns="22860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&lt;your name&gt;         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&lt;your organization&gt;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Email</a:t>
            </a:r>
            <a:r>
              <a:rPr lang="en-US">
                <a:solidFill>
                  <a:schemeClr val="bg1"/>
                </a:solidFill>
                <a:latin typeface="Calibri" pitchFamily="34" charset="0"/>
              </a:rPr>
              <a:t>:  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37" name="Text Box 189"/>
          <p:cNvSpPr txBox="1">
            <a:spLocks noChangeArrowheads="1"/>
          </p:cNvSpPr>
          <p:nvPr/>
        </p:nvSpPr>
        <p:spPr bwMode="auto">
          <a:xfrm>
            <a:off x="457200" y="4572000"/>
            <a:ext cx="4572000" cy="47705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15082838" y="4572000"/>
            <a:ext cx="8228012" cy="64633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Zoom out to 100% to preview what this will look like on your printed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Review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Spelling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or press F7.</a:t>
            </a: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23995063" y="4572000"/>
            <a:ext cx="8226425" cy="4431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background color of any text box,  click once on the box so it is outlined with a dashed border. Then select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Shape Fill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from the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Drawing Tools, Format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tab on the ribbon bar above. It’s the one with the ‘paint can’ icon.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40" name="Text Box 192"/>
          <p:cNvSpPr txBox="1">
            <a:spLocks noChangeArrowheads="1"/>
          </p:cNvSpPr>
          <p:nvPr/>
        </p:nvSpPr>
        <p:spPr bwMode="auto">
          <a:xfrm>
            <a:off x="6172200" y="14020800"/>
            <a:ext cx="8228013" cy="409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</p:txBody>
      </p:sp>
      <p:sp>
        <p:nvSpPr>
          <p:cNvPr id="2241" name="Text Box 193"/>
          <p:cNvSpPr txBox="1">
            <a:spLocks noChangeArrowheads="1"/>
          </p:cNvSpPr>
          <p:nvPr/>
        </p:nvSpPr>
        <p:spPr bwMode="auto">
          <a:xfrm>
            <a:off x="23995063" y="14533126"/>
            <a:ext cx="8226425" cy="37548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Zoom out to 100% to preview what this will look like on your printed poster.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42" name="Text Box 194"/>
              <p:cNvSpPr txBox="1">
                <a:spLocks noChangeArrowheads="1"/>
              </p:cNvSpPr>
              <p:nvPr/>
            </p:nvSpPr>
            <p:spPr bwMode="auto">
              <a:xfrm>
                <a:off x="6170613" y="4572000"/>
                <a:ext cx="8226425" cy="85175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82880" tIns="182880" rIns="182880" bIns="182880">
                <a:spAutoFit/>
              </a:bodyPr>
              <a:lstStyle/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has provided this template to assist in preparation of a medical or scientific research poster. The dimensions are set to 24” high by 36” wide but prints can be scaled up or down in size to any dimension with a 2:3 aspect ratio. For example, if you order a 36” x 54” poster using this template, we will print the file at 150% of its original size. </a:t>
                </a:r>
                <a:r>
                  <a:rPr lang="en-US" b="1" dirty="0">
                    <a:solidFill>
                      <a:prstClr val="black"/>
                    </a:solidFill>
                    <a:latin typeface="Calibri"/>
                  </a:rPr>
                  <a:t>The most critical factor is that your template and poster dimensions must be proportional:</a:t>
                </a: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>
                    <a:solidFill>
                      <a:prstClr val="black"/>
                    </a:solidFill>
                    <a:latin typeface="Calibri"/>
                  </a:rPr>
                  <a:t>Xxxxxxxxxx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2242" name="Text 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0613" y="4572000"/>
                <a:ext cx="8226425" cy="8517588"/>
              </a:xfrm>
              <a:prstGeom prst="rect">
                <a:avLst/>
              </a:prstGeom>
              <a:blipFill>
                <a:blip r:embed="rId5"/>
                <a:stretch>
                  <a:fillRect r="-3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3" name="Text Box 195"/>
          <p:cNvSpPr txBox="1">
            <a:spLocks noChangeArrowheads="1"/>
          </p:cNvSpPr>
          <p:nvPr/>
        </p:nvSpPr>
        <p:spPr bwMode="auto">
          <a:xfrm>
            <a:off x="23995063" y="19210338"/>
            <a:ext cx="8226425" cy="2062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000" dirty="0">
                <a:latin typeface="Calibri" pitchFamily="34" charset="0"/>
              </a:rPr>
              <a:t>Click here to insert your References. Type it in or copy and paste from your Word document or other source.</a:t>
            </a:r>
          </a:p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000" dirty="0">
                <a:latin typeface="Calibri" pitchFamily="34" charset="0"/>
              </a:rPr>
              <a:t>Click on the border once to highlight and select a different font or font size that suits you. This text is in Calibri 20pt and is easily readable up to 3 feet away. </a:t>
            </a:r>
          </a:p>
        </p:txBody>
      </p:sp>
      <p:sp>
        <p:nvSpPr>
          <p:cNvPr id="66" name="Text Box 240"/>
          <p:cNvSpPr txBox="1">
            <a:spLocks noChangeArrowheads="1"/>
          </p:cNvSpPr>
          <p:nvPr/>
        </p:nvSpPr>
        <p:spPr bwMode="auto">
          <a:xfrm>
            <a:off x="15091888" y="21031200"/>
            <a:ext cx="3189772" cy="3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Chart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67" name="Text Box 241"/>
          <p:cNvSpPr txBox="1">
            <a:spLocks noChangeArrowheads="1"/>
          </p:cNvSpPr>
          <p:nvPr/>
        </p:nvSpPr>
        <p:spPr bwMode="auto">
          <a:xfrm>
            <a:off x="15091888" y="11410660"/>
            <a:ext cx="3173549" cy="3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Table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graphicFrame>
        <p:nvGraphicFramePr>
          <p:cNvPr id="68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27202"/>
              </p:ext>
            </p:extLst>
          </p:nvPr>
        </p:nvGraphicFramePr>
        <p:xfrm>
          <a:off x="15082838" y="11879268"/>
          <a:ext cx="8235556" cy="40465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5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076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800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4001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290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228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238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954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875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976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324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325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199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137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" name="Chart 68"/>
          <p:cNvGraphicFramePr/>
          <p:nvPr>
            <p:extLst>
              <p:ext uri="{D42A27DB-BD31-4B8C-83A1-F6EECF244321}">
                <p14:modId xmlns:p14="http://schemas.microsoft.com/office/powerpoint/2010/main" val="3253512653"/>
              </p:ext>
            </p:extLst>
          </p:nvPr>
        </p:nvGraphicFramePr>
        <p:xfrm>
          <a:off x="15080456" y="16296959"/>
          <a:ext cx="8228012" cy="458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70" name="Picture 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244" y="9315802"/>
            <a:ext cx="8208244" cy="404653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DB4D479-FD18-4FDD-90EB-8074C986D3F0}"/>
              </a:ext>
            </a:extLst>
          </p:cNvPr>
          <p:cNvSpPr/>
          <p:nvPr/>
        </p:nvSpPr>
        <p:spPr bwMode="auto">
          <a:xfrm>
            <a:off x="14287" y="0"/>
            <a:ext cx="5472113" cy="36544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C9DAF27-0DB8-49ED-8B40-293FEAA782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2356" y="0"/>
            <a:ext cx="3179143" cy="305892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5C6AF7-5AE2-4D15-9421-DC4CC2A97B9F}"/>
              </a:ext>
            </a:extLst>
          </p:cNvPr>
          <p:cNvSpPr txBox="1"/>
          <p:nvPr/>
        </p:nvSpPr>
        <p:spPr>
          <a:xfrm>
            <a:off x="237330" y="3015583"/>
            <a:ext cx="5026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3° </a:t>
            </a:r>
            <a:r>
              <a:rPr lang="it-IT" b="1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International Conference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833</Words>
  <Application>Microsoft Office PowerPoint</Application>
  <PresentationFormat>Personalizzato</PresentationFormat>
  <Paragraphs>93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Cambria Math</vt:lpstr>
      <vt:lpstr>Default Design</vt:lpstr>
      <vt:lpstr>Presentazione standard di PowerPoint</vt:lpstr>
    </vt:vector>
  </TitlesOfParts>
  <Company>Genigraphics 800.790.4001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Genigraphics 800.790.4001</dc:creator>
  <dc:description>To order poster prints visit us at www.genigraphics.com</dc:description>
  <cp:lastModifiedBy>Anna Maria Mariani</cp:lastModifiedBy>
  <cp:revision>57</cp:revision>
  <dcterms:created xsi:type="dcterms:W3CDTF">2008-05-03T03:01:56Z</dcterms:created>
  <dcterms:modified xsi:type="dcterms:W3CDTF">2023-01-10T14:06:08Z</dcterms:modified>
</cp:coreProperties>
</file>