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918400" cy="21945600"/>
  <p:notesSz cx="700405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>
          <p15:clr>
            <a:srgbClr val="A4A3A4"/>
          </p15:clr>
        </p15:guide>
        <p15:guide id="2" pos="10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3C4"/>
    <a:srgbClr val="0066FF"/>
    <a:srgbClr val="6699FF"/>
    <a:srgbClr val="3399FF"/>
    <a:srgbClr val="C0C0C0"/>
    <a:srgbClr val="003A74"/>
    <a:srgbClr val="FFFF99"/>
    <a:srgbClr val="366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37" autoAdjust="0"/>
    <p:restoredTop sz="93294" autoAdjust="0"/>
  </p:normalViewPr>
  <p:slideViewPr>
    <p:cSldViewPr>
      <p:cViewPr>
        <p:scale>
          <a:sx n="148" d="100"/>
          <a:sy n="148" d="100"/>
        </p:scale>
        <p:origin x="72" y="-3204"/>
      </p:cViewPr>
      <p:guideLst>
        <p:guide orient="horz" pos="6912"/>
        <p:guide pos="10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6" d="100"/>
          <a:sy n="46" d="100"/>
        </p:scale>
        <p:origin x="2776" y="4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B9-4782-A970-4B1285A2CB8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AB9-4782-A970-4B1285A2CB8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AB9-4782-A970-4B1285A2CB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3793664"/>
        <c:axId val="94839936"/>
      </c:barChart>
      <c:catAx>
        <c:axId val="937936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4839936"/>
        <c:crosses val="autoZero"/>
        <c:auto val="1"/>
        <c:lblAlgn val="ctr"/>
        <c:lblOffset val="100"/>
        <c:noMultiLvlLbl val="0"/>
      </c:catAx>
      <c:valAx>
        <c:axId val="948399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379366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2200"/>
      </a:pPr>
      <a:endParaRPr lang="it-IT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3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967163" y="0"/>
            <a:ext cx="30353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AB5535-DFAB-4B52-9D2B-C8C707EBA48E}" type="datetimeFigureOut">
              <a:rPr lang="it-IT" smtClean="0"/>
              <a:t>10/01/2023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1160463"/>
            <a:ext cx="4702175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0088" y="4467225"/>
            <a:ext cx="5603875" cy="3656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353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967163" y="8818563"/>
            <a:ext cx="30353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6AD4B9-B35E-4912-B14B-C4E4130BE9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1696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6AD4B9-B35E-4912-B14B-C4E4130BE901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1191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9477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3656013"/>
            <a:ext cx="5484813" cy="1828165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lIns="457200" tIns="228600" rIns="457200" bIns="457200"/>
          <a:lstStyle/>
          <a:p>
            <a:pPr algn="ctr" defTabSz="4389438"/>
            <a:endParaRPr lang="en-US" sz="4800" dirty="0">
              <a:latin typeface="Calibri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5484813" y="0"/>
            <a:ext cx="27422475" cy="36560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lIns="457200" tIns="457200" rIns="457200" bIns="457200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5484813" y="3656013"/>
            <a:ext cx="27422475" cy="182816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lIns="457200" tIns="457200" rIns="457200" bIns="457200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035" name="Line 11"/>
          <p:cNvSpPr>
            <a:spLocks noChangeShapeType="1"/>
          </p:cNvSpPr>
          <p:nvPr userDrawn="1"/>
        </p:nvSpPr>
        <p:spPr bwMode="auto">
          <a:xfrm>
            <a:off x="5484813" y="0"/>
            <a:ext cx="0" cy="219392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036" name="Line 12"/>
          <p:cNvSpPr>
            <a:spLocks noChangeShapeType="1"/>
          </p:cNvSpPr>
          <p:nvPr userDrawn="1"/>
        </p:nvSpPr>
        <p:spPr bwMode="auto">
          <a:xfrm>
            <a:off x="0" y="3657600"/>
            <a:ext cx="32907288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08200" y="21683472"/>
            <a:ext cx="5297435" cy="18592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2pPr>
      <a:lvl3pPr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3pPr>
      <a:lvl4pPr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4pPr>
      <a:lvl5pPr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5pPr>
      <a:lvl6pPr marL="4572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6pPr>
      <a:lvl7pPr marL="9144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7pPr>
      <a:lvl8pPr marL="13716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8pPr>
      <a:lvl9pPr marL="18288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9pPr>
    </p:titleStyle>
    <p:bodyStyle>
      <a:lvl1pPr marL="1646238" indent="-1646238" algn="l" defTabSz="4389438" rtl="0" fontAlgn="base">
        <a:spcBef>
          <a:spcPct val="20000"/>
        </a:spcBef>
        <a:spcAft>
          <a:spcPct val="0"/>
        </a:spcAft>
        <a:buChar char="•"/>
        <a:defRPr sz="15400">
          <a:solidFill>
            <a:schemeClr val="tx1"/>
          </a:solidFill>
          <a:latin typeface="+mn-lt"/>
          <a:ea typeface="+mn-ea"/>
          <a:cs typeface="+mn-cs"/>
        </a:defRPr>
      </a:lvl1pPr>
      <a:lvl2pPr marL="3565525" indent="-1371600" algn="l" defTabSz="4389438" rtl="0" fontAlgn="base">
        <a:spcBef>
          <a:spcPct val="20000"/>
        </a:spcBef>
        <a:spcAft>
          <a:spcPct val="0"/>
        </a:spcAft>
        <a:buChar char="–"/>
        <a:defRPr sz="13400">
          <a:solidFill>
            <a:schemeClr val="tx1"/>
          </a:solidFill>
          <a:latin typeface="+mn-lt"/>
        </a:defRPr>
      </a:lvl2pPr>
      <a:lvl3pPr marL="5486400" indent="-1096963" algn="l" defTabSz="4389438" rtl="0" fontAlgn="base">
        <a:spcBef>
          <a:spcPct val="20000"/>
        </a:spcBef>
        <a:spcAft>
          <a:spcPct val="0"/>
        </a:spcAft>
        <a:buChar char="•"/>
        <a:defRPr sz="11500">
          <a:solidFill>
            <a:schemeClr val="tx1"/>
          </a:solidFill>
          <a:latin typeface="+mn-lt"/>
        </a:defRPr>
      </a:lvl3pPr>
      <a:lvl4pPr marL="7680325" indent="-1096963" algn="l" defTabSz="4389438" rtl="0" fontAlgn="base">
        <a:spcBef>
          <a:spcPct val="20000"/>
        </a:spcBef>
        <a:spcAft>
          <a:spcPct val="0"/>
        </a:spcAft>
        <a:buChar char="–"/>
        <a:defRPr sz="9600">
          <a:solidFill>
            <a:schemeClr val="tx1"/>
          </a:solidFill>
          <a:latin typeface="+mn-lt"/>
        </a:defRPr>
      </a:lvl4pPr>
      <a:lvl5pPr marL="98758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5pPr>
      <a:lvl6pPr marL="103330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6pPr>
      <a:lvl7pPr marL="107902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7pPr>
      <a:lvl8pPr marL="112474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8pPr>
      <a:lvl9pPr marL="117046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" name="Text Box 122"/>
          <p:cNvSpPr txBox="1">
            <a:spLocks noChangeArrowheads="1"/>
          </p:cNvSpPr>
          <p:nvPr/>
        </p:nvSpPr>
        <p:spPr bwMode="auto">
          <a:xfrm>
            <a:off x="5483225" y="0"/>
            <a:ext cx="27422475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0" tIns="182880" rIns="182880" bIns="182880">
            <a:spAutoFit/>
          </a:bodyPr>
          <a:lstStyle>
            <a:lvl1pPr defTabSz="4389438">
              <a:defRPr>
                <a:solidFill>
                  <a:schemeClr val="tx1"/>
                </a:solidFill>
                <a:latin typeface="Arial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6600" b="1" dirty="0">
                <a:solidFill>
                  <a:schemeClr val="bg1"/>
                </a:solidFill>
                <a:latin typeface="Calibri" pitchFamily="34" charset="0"/>
              </a:rPr>
              <a:t>Replace This Text With Your Title</a:t>
            </a:r>
          </a:p>
        </p:txBody>
      </p:sp>
      <p:sp>
        <p:nvSpPr>
          <p:cNvPr id="2171" name="Text Box 123"/>
          <p:cNvSpPr txBox="1">
            <a:spLocks noChangeArrowheads="1"/>
          </p:cNvSpPr>
          <p:nvPr/>
        </p:nvSpPr>
        <p:spPr bwMode="auto">
          <a:xfrm>
            <a:off x="5484813" y="2133600"/>
            <a:ext cx="27422475" cy="1522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0" tIns="457200" rIns="457200" bIns="457200" anchor="ctr" anchorCtr="1"/>
          <a:lstStyle>
            <a:lvl1pPr defTabSz="4389438">
              <a:defRPr>
                <a:solidFill>
                  <a:schemeClr val="tx1"/>
                </a:solidFill>
                <a:latin typeface="Arial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4000" dirty="0">
                <a:solidFill>
                  <a:schemeClr val="bg1"/>
                </a:solidFill>
                <a:latin typeface="Calibri" pitchFamily="34" charset="0"/>
              </a:rPr>
              <a:t>Luigi </a:t>
            </a:r>
            <a:r>
              <a:rPr lang="en-US" sz="4000" dirty="0" err="1">
                <a:solidFill>
                  <a:schemeClr val="bg1"/>
                </a:solidFill>
                <a:latin typeface="Calibri" pitchFamily="34" charset="0"/>
              </a:rPr>
              <a:t>Piceci</a:t>
            </a:r>
            <a:r>
              <a:rPr lang="en-US" sz="4000" dirty="0">
                <a:solidFill>
                  <a:schemeClr val="bg1"/>
                </a:solidFill>
                <a:latin typeface="Calibri" pitchFamily="34" charset="0"/>
              </a:rPr>
              <a:t>, MD</a:t>
            </a:r>
            <a:r>
              <a:rPr lang="en-US" sz="4000" baseline="30000" dirty="0">
                <a:solidFill>
                  <a:schemeClr val="bg1"/>
                </a:solidFill>
                <a:latin typeface="Calibri" pitchFamily="34" charset="0"/>
              </a:rPr>
              <a:t>1</a:t>
            </a:r>
            <a:r>
              <a:rPr lang="en-US" sz="4000" dirty="0">
                <a:solidFill>
                  <a:schemeClr val="bg1"/>
                </a:solidFill>
                <a:latin typeface="Calibri" pitchFamily="34" charset="0"/>
              </a:rPr>
              <a:t>; Anna Maria Mariani, PhD</a:t>
            </a:r>
            <a:r>
              <a:rPr lang="en-US" sz="4000" baseline="30000" dirty="0">
                <a:solidFill>
                  <a:schemeClr val="bg1"/>
                </a:solidFill>
                <a:latin typeface="Calibri" pitchFamily="34" charset="0"/>
              </a:rPr>
              <a:t>2</a:t>
            </a:r>
            <a:r>
              <a:rPr lang="en-US" sz="4000" dirty="0">
                <a:solidFill>
                  <a:schemeClr val="bg1"/>
                </a:solidFill>
                <a:latin typeface="Calibri" pitchFamily="34" charset="0"/>
              </a:rPr>
              <a:t>; Stefania </a:t>
            </a:r>
            <a:r>
              <a:rPr lang="en-US" sz="4000" dirty="0" err="1">
                <a:solidFill>
                  <a:schemeClr val="bg1"/>
                </a:solidFill>
                <a:latin typeface="Calibri" pitchFamily="34" charset="0"/>
              </a:rPr>
              <a:t>Morsanuto</a:t>
            </a:r>
            <a:r>
              <a:rPr lang="en-US" sz="4000" dirty="0">
                <a:solidFill>
                  <a:schemeClr val="bg1"/>
                </a:solidFill>
                <a:latin typeface="Calibri" pitchFamily="34" charset="0"/>
              </a:rPr>
              <a:t>, MD, PhD</a:t>
            </a:r>
            <a:r>
              <a:rPr lang="en-US" sz="4000" baseline="30000" dirty="0">
                <a:solidFill>
                  <a:schemeClr val="bg1"/>
                </a:solidFill>
                <a:latin typeface="Calibri" pitchFamily="34" charset="0"/>
              </a:rPr>
              <a:t>1,2</a:t>
            </a:r>
          </a:p>
          <a:p>
            <a:pPr algn="ctr"/>
            <a:r>
              <a:rPr lang="en-US" sz="4000" baseline="30000" dirty="0">
                <a:solidFill>
                  <a:schemeClr val="bg1"/>
                </a:solidFill>
                <a:latin typeface="Calibri" pitchFamily="34" charset="0"/>
              </a:rPr>
              <a:t>1</a:t>
            </a:r>
            <a:r>
              <a:rPr lang="en-US" sz="4000" dirty="0">
                <a:solidFill>
                  <a:schemeClr val="bg1"/>
                </a:solidFill>
                <a:latin typeface="Calibri" pitchFamily="34" charset="0"/>
              </a:rPr>
              <a:t>Cusano University, </a:t>
            </a:r>
            <a:r>
              <a:rPr lang="en-US" sz="4000" baseline="30000" dirty="0">
                <a:solidFill>
                  <a:schemeClr val="bg1"/>
                </a:solidFill>
                <a:latin typeface="Calibri" pitchFamily="34" charset="0"/>
              </a:rPr>
              <a:t>2xxxxxxxx</a:t>
            </a:r>
            <a:endParaRPr lang="en-US" sz="40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178" name="Text Box 130"/>
          <p:cNvSpPr txBox="1">
            <a:spLocks noChangeArrowheads="1"/>
          </p:cNvSpPr>
          <p:nvPr/>
        </p:nvSpPr>
        <p:spPr bwMode="auto">
          <a:xfrm>
            <a:off x="6170613" y="3656013"/>
            <a:ext cx="82264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8600" tIns="228600" rIns="228600" bIns="228600" anchor="ctr" anchorCtr="1"/>
          <a:lstStyle>
            <a:lvl1pPr defTabSz="4389438">
              <a:defRPr>
                <a:solidFill>
                  <a:schemeClr val="tx1"/>
                </a:solidFill>
                <a:latin typeface="Arial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b="1" dirty="0">
                <a:latin typeface="Calibri" pitchFamily="34" charset="0"/>
              </a:rPr>
              <a:t>INTRODUCTION</a:t>
            </a:r>
          </a:p>
        </p:txBody>
      </p:sp>
      <p:sp>
        <p:nvSpPr>
          <p:cNvPr id="2179" name="Text Box 131"/>
          <p:cNvSpPr txBox="1">
            <a:spLocks noChangeArrowheads="1"/>
          </p:cNvSpPr>
          <p:nvPr/>
        </p:nvSpPr>
        <p:spPr bwMode="auto">
          <a:xfrm>
            <a:off x="6170613" y="13106400"/>
            <a:ext cx="82264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8600" tIns="228600" rIns="228600" bIns="228600" anchor="ctr" anchorCtr="1"/>
          <a:lstStyle>
            <a:lvl1pPr defTabSz="4389438">
              <a:defRPr>
                <a:solidFill>
                  <a:schemeClr val="tx1"/>
                </a:solidFill>
                <a:latin typeface="Arial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b="1" dirty="0">
                <a:latin typeface="Calibri" pitchFamily="34" charset="0"/>
              </a:rPr>
              <a:t>METHODS AND MATERIALS</a:t>
            </a:r>
          </a:p>
        </p:txBody>
      </p:sp>
      <p:sp>
        <p:nvSpPr>
          <p:cNvPr id="2181" name="Text Box 133"/>
          <p:cNvSpPr txBox="1">
            <a:spLocks noChangeArrowheads="1"/>
          </p:cNvSpPr>
          <p:nvPr/>
        </p:nvSpPr>
        <p:spPr bwMode="auto">
          <a:xfrm>
            <a:off x="23995063" y="13618726"/>
            <a:ext cx="82264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8600" tIns="228600" rIns="228600" bIns="228600" anchor="ctr" anchorCtr="1"/>
          <a:lstStyle>
            <a:lvl1pPr defTabSz="4389438">
              <a:defRPr>
                <a:solidFill>
                  <a:schemeClr val="tx1"/>
                </a:solidFill>
                <a:latin typeface="Arial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b="1" dirty="0">
                <a:latin typeface="Calibri" pitchFamily="34" charset="0"/>
              </a:rPr>
              <a:t>CONCLUSIONS</a:t>
            </a:r>
          </a:p>
        </p:txBody>
      </p:sp>
      <p:sp>
        <p:nvSpPr>
          <p:cNvPr id="2182" name="Text Box 134"/>
          <p:cNvSpPr txBox="1">
            <a:spLocks noChangeArrowheads="1"/>
          </p:cNvSpPr>
          <p:nvPr/>
        </p:nvSpPr>
        <p:spPr bwMode="auto">
          <a:xfrm>
            <a:off x="23995063" y="3656013"/>
            <a:ext cx="82264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8600" tIns="228600" rIns="228600" bIns="228600" anchor="ctr" anchorCtr="1"/>
          <a:lstStyle>
            <a:lvl1pPr defTabSz="4389438">
              <a:defRPr>
                <a:solidFill>
                  <a:schemeClr val="tx1"/>
                </a:solidFill>
                <a:latin typeface="Arial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b="1" dirty="0">
                <a:latin typeface="Calibri" pitchFamily="34" charset="0"/>
              </a:rPr>
              <a:t>DISCUSSION</a:t>
            </a:r>
          </a:p>
        </p:txBody>
      </p:sp>
      <p:sp>
        <p:nvSpPr>
          <p:cNvPr id="2183" name="Text Box 135"/>
          <p:cNvSpPr txBox="1">
            <a:spLocks noChangeArrowheads="1"/>
          </p:cNvSpPr>
          <p:nvPr/>
        </p:nvSpPr>
        <p:spPr bwMode="auto">
          <a:xfrm>
            <a:off x="15082838" y="3657600"/>
            <a:ext cx="822801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8600" tIns="228600" rIns="228600" bIns="228600" anchor="ctr" anchorCtr="1"/>
          <a:lstStyle>
            <a:lvl1pPr defTabSz="4389438">
              <a:defRPr>
                <a:solidFill>
                  <a:schemeClr val="tx1"/>
                </a:solidFill>
                <a:latin typeface="Arial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b="1" dirty="0">
                <a:latin typeface="Calibri" pitchFamily="34" charset="0"/>
              </a:rPr>
              <a:t>RESULTS</a:t>
            </a:r>
          </a:p>
        </p:txBody>
      </p:sp>
      <p:sp>
        <p:nvSpPr>
          <p:cNvPr id="2184" name="Text Box 136"/>
          <p:cNvSpPr txBox="1">
            <a:spLocks noChangeArrowheads="1"/>
          </p:cNvSpPr>
          <p:nvPr/>
        </p:nvSpPr>
        <p:spPr bwMode="auto">
          <a:xfrm>
            <a:off x="23995063" y="18288000"/>
            <a:ext cx="82264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8600" tIns="228600" rIns="228600" bIns="228600" anchor="ctr" anchorCtr="1"/>
          <a:lstStyle>
            <a:lvl1pPr defTabSz="4389438">
              <a:defRPr>
                <a:solidFill>
                  <a:schemeClr val="tx1"/>
                </a:solidFill>
                <a:latin typeface="Arial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b="1" dirty="0">
                <a:latin typeface="Calibri" pitchFamily="34" charset="0"/>
              </a:rPr>
              <a:t>REFERENCES</a:t>
            </a:r>
          </a:p>
        </p:txBody>
      </p:sp>
      <p:pic>
        <p:nvPicPr>
          <p:cNvPr id="2226" name="Picture 178" descr="Picture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0887" y="18440400"/>
            <a:ext cx="2817601" cy="250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27" name="Picture 179" descr="Picture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7000" y="18440400"/>
            <a:ext cx="2817600" cy="250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28" name="Text Box 180"/>
          <p:cNvSpPr txBox="1">
            <a:spLocks noChangeArrowheads="1"/>
          </p:cNvSpPr>
          <p:nvPr/>
        </p:nvSpPr>
        <p:spPr bwMode="auto">
          <a:xfrm>
            <a:off x="6400800" y="21031200"/>
            <a:ext cx="328243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389438">
              <a:defRPr>
                <a:solidFill>
                  <a:schemeClr val="tx1"/>
                </a:solidFill>
                <a:latin typeface="Arial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Figure 1.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Label in 20pt Calibri.</a:t>
            </a:r>
          </a:p>
        </p:txBody>
      </p:sp>
      <p:sp>
        <p:nvSpPr>
          <p:cNvPr id="2229" name="Text Box 181"/>
          <p:cNvSpPr txBox="1">
            <a:spLocks noChangeArrowheads="1"/>
          </p:cNvSpPr>
          <p:nvPr/>
        </p:nvSpPr>
        <p:spPr bwMode="auto">
          <a:xfrm>
            <a:off x="10856913" y="21031200"/>
            <a:ext cx="328243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389438">
              <a:defRPr>
                <a:solidFill>
                  <a:schemeClr val="tx1"/>
                </a:solidFill>
                <a:latin typeface="Arial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Figure 2.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Label in 20pt Calibri.</a:t>
            </a:r>
          </a:p>
        </p:txBody>
      </p:sp>
      <p:sp>
        <p:nvSpPr>
          <p:cNvPr id="2230" name="Text Box 182"/>
          <p:cNvSpPr txBox="1">
            <a:spLocks noChangeArrowheads="1"/>
          </p:cNvSpPr>
          <p:nvPr/>
        </p:nvSpPr>
        <p:spPr bwMode="auto">
          <a:xfrm>
            <a:off x="457200" y="3656013"/>
            <a:ext cx="4572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8600" tIns="228600" rIns="228600" bIns="228600" anchor="ctr" anchorCtr="0"/>
          <a:lstStyle>
            <a:lvl1pPr defTabSz="4389438">
              <a:defRPr>
                <a:solidFill>
                  <a:schemeClr val="tx1"/>
                </a:solidFill>
                <a:latin typeface="Arial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dirty="0">
                <a:solidFill>
                  <a:schemeClr val="bg1"/>
                </a:solidFill>
                <a:latin typeface="Calibri" pitchFamily="34" charset="0"/>
              </a:rPr>
              <a:t>ABSTRACT</a:t>
            </a:r>
          </a:p>
        </p:txBody>
      </p:sp>
      <p:sp>
        <p:nvSpPr>
          <p:cNvPr id="2231" name="Text Box 183"/>
          <p:cNvSpPr txBox="1">
            <a:spLocks noChangeArrowheads="1"/>
          </p:cNvSpPr>
          <p:nvPr/>
        </p:nvSpPr>
        <p:spPr bwMode="auto">
          <a:xfrm>
            <a:off x="457200" y="17830800"/>
            <a:ext cx="4572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8600" tIns="228600" rIns="228600" bIns="228600" anchor="ctr" anchorCtr="0"/>
          <a:lstStyle>
            <a:lvl1pPr defTabSz="4389438">
              <a:defRPr>
                <a:solidFill>
                  <a:schemeClr val="tx1"/>
                </a:solidFill>
                <a:latin typeface="Arial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dirty="0">
                <a:solidFill>
                  <a:schemeClr val="bg1"/>
                </a:solidFill>
                <a:latin typeface="Calibri" pitchFamily="34" charset="0"/>
              </a:rPr>
              <a:t>CONTACT</a:t>
            </a:r>
          </a:p>
        </p:txBody>
      </p:sp>
      <p:sp>
        <p:nvSpPr>
          <p:cNvPr id="2236" name="Text Box 188"/>
          <p:cNvSpPr txBox="1">
            <a:spLocks noChangeArrowheads="1"/>
          </p:cNvSpPr>
          <p:nvPr/>
        </p:nvSpPr>
        <p:spPr bwMode="auto">
          <a:xfrm>
            <a:off x="457200" y="18880138"/>
            <a:ext cx="4572000" cy="147732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lIns="228600" tIns="228600" rIns="228600" bIns="22860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&lt;your name&gt;          </a:t>
            </a:r>
          </a:p>
          <a:p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&lt;your organization&gt;</a:t>
            </a:r>
          </a:p>
          <a:p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Email</a:t>
            </a:r>
            <a:r>
              <a:rPr lang="en-US">
                <a:solidFill>
                  <a:schemeClr val="bg1"/>
                </a:solidFill>
                <a:latin typeface="Calibri" pitchFamily="34" charset="0"/>
              </a:rPr>
              <a:t>:  </a:t>
            </a:r>
            <a:endParaRPr lang="en-US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237" name="Text Box 189"/>
          <p:cNvSpPr txBox="1">
            <a:spLocks noChangeArrowheads="1"/>
          </p:cNvSpPr>
          <p:nvPr/>
        </p:nvSpPr>
        <p:spPr bwMode="auto">
          <a:xfrm>
            <a:off x="457200" y="4572000"/>
            <a:ext cx="4572000" cy="477053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lIns="182880" tIns="182880" rIns="182880" bIns="182880">
            <a:spAutoFit/>
          </a:bodyPr>
          <a:lstStyle/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Click here to insert your Abstract text. Type it in or copy and paste from your Word document or other source.</a:t>
            </a: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chemeClr val="bg1"/>
              </a:solidFill>
              <a:latin typeface="Calibri" pitchFamily="34" charset="0"/>
            </a:endParaRP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Format Shape, Text Box, Autofit</a:t>
            </a:r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, and select the “Do Not Autofit” radio button.</a:t>
            </a: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chemeClr val="bg1"/>
              </a:solidFill>
              <a:latin typeface="Calibri" pitchFamily="34" charset="0"/>
            </a:endParaRP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238" name="Text Box 190"/>
          <p:cNvSpPr txBox="1">
            <a:spLocks noChangeArrowheads="1"/>
          </p:cNvSpPr>
          <p:nvPr/>
        </p:nvSpPr>
        <p:spPr bwMode="auto">
          <a:xfrm>
            <a:off x="15082838" y="4572000"/>
            <a:ext cx="8228012" cy="646330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182880" tIns="182880" rIns="182880" bIns="182880">
            <a:spAutoFit/>
          </a:bodyPr>
          <a:lstStyle/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Click here to insert your Results text. Type it in or copy and paste from your Word document or other source.</a:t>
            </a: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alibri" pitchFamily="34" charset="0"/>
            </a:endParaRP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b="1" dirty="0">
                <a:solidFill>
                  <a:prstClr val="black"/>
                </a:solidFill>
                <a:latin typeface="Calibri" pitchFamily="34" charset="0"/>
              </a:rPr>
              <a:t>Format Shape, Text Box, Autofit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, and select the “Do Not Autofit” radio button.</a:t>
            </a: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alibri" pitchFamily="34" charset="0"/>
            </a:endParaRP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To change the font style of this text box: Click on the border once to highlight the entire text box, then select a different font or font size that suits you. </a:t>
            </a:r>
            <a:r>
              <a:rPr lang="en-US" dirty="0">
                <a:latin typeface="Calibri" pitchFamily="34" charset="0"/>
              </a:rPr>
              <a:t>This text is Calibri 22pt and is easily read up to 4 feet away on a 24x36 poster.</a:t>
            </a: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alibri" pitchFamily="34" charset="0"/>
            </a:endParaRP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Zoom out to 100% to preview what this will look like on your printed poster.</a:t>
            </a: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alibri" pitchFamily="34" charset="0"/>
            </a:endParaRP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Speaking of Results, yours will look better if you remember to run a spell-check on your poster! After you’ve added your content click on </a:t>
            </a:r>
            <a:r>
              <a:rPr lang="en-US" b="1" dirty="0">
                <a:solidFill>
                  <a:prstClr val="black"/>
                </a:solidFill>
                <a:latin typeface="Calibri" pitchFamily="34" charset="0"/>
              </a:rPr>
              <a:t>Review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, </a:t>
            </a:r>
            <a:r>
              <a:rPr lang="en-US" b="1" dirty="0">
                <a:solidFill>
                  <a:prstClr val="black"/>
                </a:solidFill>
                <a:latin typeface="Calibri" pitchFamily="34" charset="0"/>
              </a:rPr>
              <a:t>Spelling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, or press F7.</a:t>
            </a:r>
          </a:p>
        </p:txBody>
      </p:sp>
      <p:sp>
        <p:nvSpPr>
          <p:cNvPr id="2239" name="Text Box 191"/>
          <p:cNvSpPr txBox="1">
            <a:spLocks noChangeArrowheads="1"/>
          </p:cNvSpPr>
          <p:nvPr/>
        </p:nvSpPr>
        <p:spPr bwMode="auto">
          <a:xfrm>
            <a:off x="23995063" y="4572000"/>
            <a:ext cx="8226425" cy="443198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182880" tIns="182880" rIns="182880" bIns="182880">
            <a:spAutoFit/>
          </a:bodyPr>
          <a:lstStyle/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Click here to insert your Discussion text. Type it in or copy and paste from your Word document or other source.</a:t>
            </a: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alibri" pitchFamily="34" charset="0"/>
            </a:endParaRP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b="1" dirty="0">
                <a:solidFill>
                  <a:prstClr val="black"/>
                </a:solidFill>
                <a:latin typeface="Calibri" pitchFamily="34" charset="0"/>
              </a:rPr>
              <a:t>Format Shape, Text Box, Autofit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, and select the “Do Not Autofit” radio button.</a:t>
            </a: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alibri" pitchFamily="34" charset="0"/>
            </a:endParaRP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To change the background color of any text box,  click once on the box so it is outlined with a dashed border. Then select </a:t>
            </a:r>
            <a:r>
              <a:rPr lang="en-US" b="1" dirty="0">
                <a:solidFill>
                  <a:prstClr val="black"/>
                </a:solidFill>
                <a:latin typeface="Calibri" pitchFamily="34" charset="0"/>
              </a:rPr>
              <a:t>Shape Fill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 from the </a:t>
            </a:r>
            <a:r>
              <a:rPr lang="en-US" b="1" dirty="0">
                <a:solidFill>
                  <a:prstClr val="black"/>
                </a:solidFill>
                <a:latin typeface="Calibri" pitchFamily="34" charset="0"/>
              </a:rPr>
              <a:t>Drawing Tools, Format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 tab on the ribbon bar above. It’s the one with the ‘paint can’ icon.</a:t>
            </a: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240" name="Text Box 192"/>
          <p:cNvSpPr txBox="1">
            <a:spLocks noChangeArrowheads="1"/>
          </p:cNvSpPr>
          <p:nvPr/>
        </p:nvSpPr>
        <p:spPr bwMode="auto">
          <a:xfrm>
            <a:off x="6172200" y="14020800"/>
            <a:ext cx="8228013" cy="40934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182880" tIns="182880" rIns="182880" bIns="182880">
            <a:spAutoFit/>
          </a:bodyPr>
          <a:lstStyle/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Click here to insert your Methods and Materials text. Type it in or copy and paste from your Word document or other source.</a:t>
            </a: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alibri" pitchFamily="34" charset="0"/>
            </a:endParaRP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b="1" dirty="0">
                <a:solidFill>
                  <a:prstClr val="black"/>
                </a:solidFill>
                <a:latin typeface="Calibri" pitchFamily="34" charset="0"/>
              </a:rPr>
              <a:t>Format Shape, Text Box, Autofit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, and select the “Do Not Autofit” radio button.</a:t>
            </a: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alibri" pitchFamily="34" charset="0"/>
            </a:endParaRP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To change the font style of this text box: Click on the border once to highlight the entire text box, then select a different font or font size that suits you. </a:t>
            </a:r>
            <a:r>
              <a:rPr lang="en-US" dirty="0">
                <a:latin typeface="Calibri" pitchFamily="34" charset="0"/>
              </a:rPr>
              <a:t>This text is Calibri 22pt and is easily read up to 4 feet away on a 24x36 poster.</a:t>
            </a:r>
          </a:p>
        </p:txBody>
      </p:sp>
      <p:sp>
        <p:nvSpPr>
          <p:cNvPr id="2241" name="Text Box 193"/>
          <p:cNvSpPr txBox="1">
            <a:spLocks noChangeArrowheads="1"/>
          </p:cNvSpPr>
          <p:nvPr/>
        </p:nvSpPr>
        <p:spPr bwMode="auto">
          <a:xfrm>
            <a:off x="23995063" y="14533126"/>
            <a:ext cx="8226425" cy="375487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182880" tIns="182880" rIns="182880" bIns="182880">
            <a:spAutoFit/>
          </a:bodyPr>
          <a:lstStyle/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Click here to insert your Conclusions text. Type it in or copy and paste from your Word document or other source.</a:t>
            </a: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alibri" pitchFamily="34" charset="0"/>
            </a:endParaRP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To change the font style of this text box: Click on the border once to highlight the entire text box, then select a different font or font size that suits you. </a:t>
            </a:r>
            <a:r>
              <a:rPr lang="en-US" dirty="0">
                <a:latin typeface="Calibri" pitchFamily="34" charset="0"/>
              </a:rPr>
              <a:t>This text is Calibri 22pt and is easily read up to 4 feet away on a 24x36 poster.</a:t>
            </a: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alibri" pitchFamily="34" charset="0"/>
            </a:endParaRP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Zoom out to 100% to preview what this will look like on your printed poster.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42" name="Text Box 194"/>
              <p:cNvSpPr txBox="1">
                <a:spLocks noChangeArrowheads="1"/>
              </p:cNvSpPr>
              <p:nvPr/>
            </p:nvSpPr>
            <p:spPr bwMode="auto">
              <a:xfrm>
                <a:off x="6170613" y="4572000"/>
                <a:ext cx="8226425" cy="851758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txBody>
              <a:bodyPr lIns="182880" tIns="182880" rIns="182880" bIns="182880">
                <a:spAutoFit/>
              </a:bodyPr>
              <a:lstStyle/>
              <a:p>
                <a:pPr lvl="0" defTabSz="4023067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dirty="0">
                    <a:solidFill>
                      <a:prstClr val="black"/>
                    </a:solidFill>
                    <a:latin typeface="Calibri"/>
                  </a:rPr>
                  <a:t>has provided this template to assist in preparation of a medical or scientific research poster. The dimensions are set to 24” high by 36” wide but prints can be scaled up or down in size to any dimension with a 2:3 aspect ratio. For example, if you order a 36” x 54” poster using this template, we will print the file at 150% of its original size. </a:t>
                </a:r>
                <a:r>
                  <a:rPr lang="en-US" b="1" dirty="0">
                    <a:solidFill>
                      <a:prstClr val="black"/>
                    </a:solidFill>
                    <a:latin typeface="Calibri"/>
                  </a:rPr>
                  <a:t>The most critical factor is that your template and poster dimensions must be proportional:</a:t>
                </a:r>
              </a:p>
              <a:p>
                <a:pPr lvl="0" defTabSz="4023067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b="1" dirty="0">
                  <a:solidFill>
                    <a:prstClr val="black"/>
                  </a:solidFill>
                  <a:latin typeface="Calibri"/>
                </a:endParaRPr>
              </a:p>
              <a:p>
                <a:pPr lvl="0" defTabSz="4023067" fontAlgn="auto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f>
                            <m:fPr>
                              <m:ctrlP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𝒕𝒆𝒎𝒑𝒍𝒂𝒕𝒆</m:t>
                              </m:r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𝒉𝒆𝒊𝒈𝒉𝒕</m:t>
                              </m:r>
                            </m:num>
                            <m:den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𝒕𝒆𝒎𝒑𝒍𝒂𝒕𝒆</m:t>
                              </m:r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𝒘𝒊𝒅𝒕𝒉</m:t>
                              </m:r>
                            </m:den>
                          </m:f>
                        </m:e>
                      </m:box>
                      <m:r>
                        <a:rPr lang="en-US" b="1" i="1">
                          <a:solidFill>
                            <a:prstClr val="black"/>
                          </a:solidFill>
                          <a:latin typeface="Cambria Math"/>
                        </a:rPr>
                        <m:t> = </m:t>
                      </m:r>
                      <m:box>
                        <m:boxPr>
                          <m:ctrlPr>
                            <a:rPr lang="en-US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f>
                            <m:fPr>
                              <m:ctrlP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𝒅𝒆𝒔𝒊𝒓𝒆𝒅</m:t>
                              </m:r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𝒑𝒓𝒊𝒏𝒕</m:t>
                              </m:r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𝒉𝒆𝒊𝒈𝒉𝒕</m:t>
                              </m:r>
                            </m:num>
                            <m:den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𝒅𝒆𝒔𝒊𝒓𝒆𝒅</m:t>
                              </m:r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𝒑𝒓𝒊𝒏𝒕</m:t>
                              </m:r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𝒘𝒊𝒅𝒕𝒉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US" b="1" dirty="0">
                  <a:solidFill>
                    <a:prstClr val="black"/>
                  </a:solidFill>
                  <a:latin typeface="Calibri"/>
                </a:endParaRPr>
              </a:p>
              <a:p>
                <a:pPr lvl="0" defTabSz="4023067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solidFill>
                    <a:prstClr val="black"/>
                  </a:solidFill>
                  <a:latin typeface="Calibri"/>
                </a:endParaRPr>
              </a:p>
              <a:p>
                <a:pPr lvl="0" defTabSz="4023067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dirty="0" err="1">
                    <a:solidFill>
                      <a:prstClr val="black"/>
                    </a:solidFill>
                    <a:latin typeface="Calibri"/>
                  </a:rPr>
                  <a:t>Xxxxxxxxxx</a:t>
                </a:r>
                <a:endParaRPr lang="en-US" dirty="0">
                  <a:solidFill>
                    <a:prstClr val="black"/>
                  </a:solidFill>
                  <a:latin typeface="Calibri"/>
                </a:endParaRPr>
              </a:p>
              <a:p>
                <a:pPr lvl="0" defTabSz="4023067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solidFill>
                    <a:prstClr val="black"/>
                  </a:solidFill>
                  <a:latin typeface="Calibri"/>
                </a:endParaRPr>
              </a:p>
              <a:p>
                <a:pPr lvl="0" defTabSz="4023067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solidFill>
                    <a:prstClr val="black"/>
                  </a:solidFill>
                  <a:latin typeface="Calibri"/>
                </a:endParaRPr>
              </a:p>
              <a:p>
                <a:pPr lvl="0" defTabSz="4023067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solidFill>
                    <a:prstClr val="black"/>
                  </a:solidFill>
                  <a:latin typeface="Calibri"/>
                </a:endParaRPr>
              </a:p>
              <a:p>
                <a:pPr lvl="0" defTabSz="4023067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solidFill>
                    <a:prstClr val="black"/>
                  </a:solidFill>
                  <a:latin typeface="Calibri"/>
                </a:endParaRPr>
              </a:p>
              <a:p>
                <a:pPr lvl="0" defTabSz="4023067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solidFill>
                    <a:prstClr val="black"/>
                  </a:solidFill>
                  <a:latin typeface="Calibri"/>
                </a:endParaRPr>
              </a:p>
              <a:p>
                <a:pPr lvl="0" defTabSz="4023067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solidFill>
                    <a:prstClr val="black"/>
                  </a:solidFill>
                  <a:latin typeface="Calibri"/>
                </a:endParaRPr>
              </a:p>
              <a:p>
                <a:pPr lvl="0" defTabSz="4023067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solidFill>
                    <a:prstClr val="black"/>
                  </a:solidFill>
                  <a:latin typeface="Calibri"/>
                </a:endParaRPr>
              </a:p>
              <a:p>
                <a:pPr lvl="0" defTabSz="4023067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solidFill>
                    <a:prstClr val="black"/>
                  </a:solidFill>
                  <a:latin typeface="Calibri"/>
                </a:endParaRPr>
              </a:p>
              <a:p>
                <a:pPr lvl="0" defTabSz="4023067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solidFill>
                    <a:prstClr val="black"/>
                  </a:solidFill>
                  <a:latin typeface="Calibri"/>
                </a:endParaRPr>
              </a:p>
              <a:p>
                <a:pPr lvl="0" defTabSz="4023067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solidFill>
                    <a:prstClr val="black"/>
                  </a:solidFill>
                  <a:latin typeface="Calibri"/>
                </a:endParaRPr>
              </a:p>
              <a:p>
                <a:pPr lvl="0" defTabSz="4023067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solidFill>
                    <a:prstClr val="black"/>
                  </a:solidFill>
                  <a:latin typeface="Calibri"/>
                </a:endParaRPr>
              </a:p>
              <a:p>
                <a:pPr lvl="0" defTabSz="4023067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dirty="0">
                    <a:solidFill>
                      <a:prstClr val="black"/>
                    </a:solidFill>
                    <a:latin typeface="Calibri"/>
                  </a:rPr>
                  <a:t>.</a:t>
                </a:r>
              </a:p>
            </p:txBody>
          </p:sp>
        </mc:Choice>
        <mc:Fallback xmlns="">
          <p:sp>
            <p:nvSpPr>
              <p:cNvPr id="2242" name="Text Box 1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70613" y="4572000"/>
                <a:ext cx="8226425" cy="8517588"/>
              </a:xfrm>
              <a:prstGeom prst="rect">
                <a:avLst/>
              </a:prstGeom>
              <a:blipFill>
                <a:blip r:embed="rId5"/>
                <a:stretch>
                  <a:fillRect r="-370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43" name="Text Box 195"/>
          <p:cNvSpPr txBox="1">
            <a:spLocks noChangeArrowheads="1"/>
          </p:cNvSpPr>
          <p:nvPr/>
        </p:nvSpPr>
        <p:spPr bwMode="auto">
          <a:xfrm>
            <a:off x="23995063" y="19210338"/>
            <a:ext cx="8226425" cy="206210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182880" tIns="182880" rIns="182880" bIns="182880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</a:defRPr>
            </a:lvl1pPr>
            <a:lvl2pPr marL="9144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3716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8288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2860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7432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004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6576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1148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Aft>
                <a:spcPct val="50000"/>
              </a:spcAft>
              <a:buFontTx/>
              <a:buAutoNum type="arabicPeriod"/>
            </a:pPr>
            <a:r>
              <a:rPr lang="en-US" sz="2000" dirty="0">
                <a:latin typeface="Calibri" pitchFamily="34" charset="0"/>
              </a:rPr>
              <a:t>Click here to insert your References. Type it in or copy and paste from your Word document or other source.</a:t>
            </a:r>
          </a:p>
          <a:p>
            <a:pPr>
              <a:spcAft>
                <a:spcPct val="50000"/>
              </a:spcAft>
              <a:buFontTx/>
              <a:buAutoNum type="arabicPeriod"/>
            </a:pPr>
            <a:r>
              <a:rPr lang="en-US" sz="2000" dirty="0">
                <a:latin typeface="Calibri" pitchFamily="34" charset="0"/>
              </a:rPr>
              <a:t>Click on the border once to highlight and select a different font or font size that suits you. This text is in Calibri 20pt and is easily readable up to 3 feet away. </a:t>
            </a:r>
          </a:p>
        </p:txBody>
      </p:sp>
      <p:sp>
        <p:nvSpPr>
          <p:cNvPr id="66" name="Text Box 240"/>
          <p:cNvSpPr txBox="1">
            <a:spLocks noChangeArrowheads="1"/>
          </p:cNvSpPr>
          <p:nvPr/>
        </p:nvSpPr>
        <p:spPr bwMode="auto">
          <a:xfrm>
            <a:off x="15091888" y="21031200"/>
            <a:ext cx="3189772" cy="392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3814" tIns="41907" rIns="83814" bIns="41907">
            <a:spAutoFit/>
          </a:bodyPr>
          <a:lstStyle>
            <a:lvl1pPr defTabSz="4022725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419100" defTabSz="4022725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838200" defTabSz="4022725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257300" defTabSz="4022725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676400" defTabSz="4022725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133600" defTabSz="40227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590800" defTabSz="40227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048000" defTabSz="40227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505200" defTabSz="40227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Chart 1.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Label in 20pt Calibri.</a:t>
            </a:r>
          </a:p>
        </p:txBody>
      </p:sp>
      <p:sp>
        <p:nvSpPr>
          <p:cNvPr id="67" name="Text Box 241"/>
          <p:cNvSpPr txBox="1">
            <a:spLocks noChangeArrowheads="1"/>
          </p:cNvSpPr>
          <p:nvPr/>
        </p:nvSpPr>
        <p:spPr bwMode="auto">
          <a:xfrm>
            <a:off x="15091888" y="11410660"/>
            <a:ext cx="3173549" cy="392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3814" tIns="41907" rIns="83814" bIns="41907">
            <a:spAutoFit/>
          </a:bodyPr>
          <a:lstStyle>
            <a:lvl1pPr defTabSz="4022725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419100" defTabSz="4022725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838200" defTabSz="4022725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257300" defTabSz="4022725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676400" defTabSz="4022725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133600" defTabSz="40227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590800" defTabSz="40227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048000" defTabSz="40227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505200" defTabSz="40227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Table 1.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Label in 20pt Calibri.</a:t>
            </a:r>
          </a:p>
        </p:txBody>
      </p:sp>
      <p:graphicFrame>
        <p:nvGraphicFramePr>
          <p:cNvPr id="68" name="Content Placeholder 114" descr="Sample table with 4 columns, 7 rows." title="Sample Table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327202"/>
              </p:ext>
            </p:extLst>
          </p:nvPr>
        </p:nvGraphicFramePr>
        <p:xfrm>
          <a:off x="15082838" y="11879268"/>
          <a:ext cx="8235556" cy="404653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0588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8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88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88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8076"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Heading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Heading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Heading</a:t>
                      </a:r>
                    </a:p>
                  </a:txBody>
                  <a:tcPr marL="111760" marR="111760" marT="41910" marB="4191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8076">
                <a:tc>
                  <a:txBody>
                    <a:bodyPr/>
                    <a:lstStyle/>
                    <a:p>
                      <a:r>
                        <a:rPr lang="en-US" sz="2200" dirty="0"/>
                        <a:t>Item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800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790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4001</a:t>
                      </a:r>
                    </a:p>
                  </a:txBody>
                  <a:tcPr marL="111760" marR="111760" marT="41910" marB="4191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8076">
                <a:tc>
                  <a:txBody>
                    <a:bodyPr/>
                    <a:lstStyle/>
                    <a:p>
                      <a:r>
                        <a:rPr lang="en-US" sz="2200" dirty="0"/>
                        <a:t>Item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356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856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290</a:t>
                      </a:r>
                    </a:p>
                  </a:txBody>
                  <a:tcPr marL="111760" marR="111760" marT="41910" marB="4191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8076">
                <a:tc>
                  <a:txBody>
                    <a:bodyPr/>
                    <a:lstStyle/>
                    <a:p>
                      <a:r>
                        <a:rPr lang="en-US" sz="2200" dirty="0"/>
                        <a:t>Item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228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134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238</a:t>
                      </a:r>
                    </a:p>
                  </a:txBody>
                  <a:tcPr marL="111760" marR="111760" marT="41910" marB="4191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8076">
                <a:tc>
                  <a:txBody>
                    <a:bodyPr/>
                    <a:lstStyle/>
                    <a:p>
                      <a:r>
                        <a:rPr lang="en-US" sz="2200" dirty="0"/>
                        <a:t>Item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954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875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976</a:t>
                      </a:r>
                    </a:p>
                  </a:txBody>
                  <a:tcPr marL="111760" marR="111760" marT="41910" marB="4191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8076">
                <a:tc>
                  <a:txBody>
                    <a:bodyPr/>
                    <a:lstStyle/>
                    <a:p>
                      <a:r>
                        <a:rPr lang="en-US" sz="2200" dirty="0"/>
                        <a:t>Item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324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325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301</a:t>
                      </a:r>
                    </a:p>
                  </a:txBody>
                  <a:tcPr marL="111760" marR="111760" marT="41910" marB="4191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8076">
                <a:tc>
                  <a:txBody>
                    <a:bodyPr/>
                    <a:lstStyle/>
                    <a:p>
                      <a:r>
                        <a:rPr lang="en-US" sz="2200" dirty="0"/>
                        <a:t>Item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199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137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186</a:t>
                      </a:r>
                    </a:p>
                  </a:txBody>
                  <a:tcPr marL="111760" marR="111760" marT="41910" marB="4191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9" name="Chart 68"/>
          <p:cNvGraphicFramePr/>
          <p:nvPr>
            <p:extLst>
              <p:ext uri="{D42A27DB-BD31-4B8C-83A1-F6EECF244321}">
                <p14:modId xmlns:p14="http://schemas.microsoft.com/office/powerpoint/2010/main" val="3253512653"/>
              </p:ext>
            </p:extLst>
          </p:nvPr>
        </p:nvGraphicFramePr>
        <p:xfrm>
          <a:off x="15080456" y="16296959"/>
          <a:ext cx="8228012" cy="4581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pic>
        <p:nvPicPr>
          <p:cNvPr id="70" name="Picture 6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3244" y="9315802"/>
            <a:ext cx="8208244" cy="4046531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</p:pic>
      <p:sp>
        <p:nvSpPr>
          <p:cNvPr id="7" name="Rettangolo 6">
            <a:extLst>
              <a:ext uri="{FF2B5EF4-FFF2-40B4-BE49-F238E27FC236}">
                <a16:creationId xmlns:a16="http://schemas.microsoft.com/office/drawing/2014/main" id="{4DB4D479-FD18-4FDD-90EB-8074C986D3F0}"/>
              </a:ext>
            </a:extLst>
          </p:cNvPr>
          <p:cNvSpPr/>
          <p:nvPr/>
        </p:nvSpPr>
        <p:spPr bwMode="auto">
          <a:xfrm>
            <a:off x="14287" y="0"/>
            <a:ext cx="5472113" cy="3654426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3894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200" b="0" i="0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2C9DAF27-0DB8-49ED-8B40-293FEAA7827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72356" y="0"/>
            <a:ext cx="3179143" cy="3058924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435C6AF7-5AE2-4D15-9421-DC4CC2A97B9F}"/>
              </a:ext>
            </a:extLst>
          </p:cNvPr>
          <p:cNvSpPr txBox="1"/>
          <p:nvPr/>
        </p:nvSpPr>
        <p:spPr>
          <a:xfrm>
            <a:off x="237330" y="3015583"/>
            <a:ext cx="50260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>
                <a:solidFill>
                  <a:schemeClr val="bg1"/>
                </a:solidFill>
                <a:latin typeface="Arial Rounded MT Bold" panose="020F0704030504030204" pitchFamily="34" charset="0"/>
                <a:cs typeface="Aharoni" panose="02010803020104030203" pitchFamily="2" charset="-79"/>
              </a:rPr>
              <a:t>3° </a:t>
            </a:r>
            <a:r>
              <a:rPr lang="it-IT" b="1" dirty="0">
                <a:solidFill>
                  <a:schemeClr val="bg1"/>
                </a:solidFill>
                <a:latin typeface="Arial Rounded MT Bold" panose="020F0704030504030204" pitchFamily="34" charset="0"/>
                <a:cs typeface="Aharoni" panose="02010803020104030203" pitchFamily="2" charset="-79"/>
              </a:rPr>
              <a:t>International Conference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1368</TotalTime>
  <Words>833</Words>
  <Application>Microsoft Office PowerPoint</Application>
  <PresentationFormat>Personalizzato</PresentationFormat>
  <Paragraphs>93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Cambria Math</vt:lpstr>
      <vt:lpstr>Default Design</vt:lpstr>
      <vt:lpstr>Presentazione standard di PowerPoint</vt:lpstr>
    </vt:vector>
  </TitlesOfParts>
  <Company>Genigraphics 800.790.4001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24x36</dc:title>
  <dc:creator>Genigraphics 800.790.4001</dc:creator>
  <dc:description>To order poster prints visit us at www.genigraphics.com</dc:description>
  <cp:lastModifiedBy>Anna Maria Mariani</cp:lastModifiedBy>
  <cp:revision>57</cp:revision>
  <dcterms:created xsi:type="dcterms:W3CDTF">2008-05-03T03:01:56Z</dcterms:created>
  <dcterms:modified xsi:type="dcterms:W3CDTF">2023-01-10T14:06:08Z</dcterms:modified>
</cp:coreProperties>
</file>